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3" r:id="rId3"/>
    <p:sldId id="308" r:id="rId4"/>
    <p:sldId id="294" r:id="rId5"/>
    <p:sldId id="295" r:id="rId6"/>
    <p:sldId id="296" r:id="rId7"/>
    <p:sldId id="311" r:id="rId8"/>
    <p:sldId id="297" r:id="rId9"/>
    <p:sldId id="307" r:id="rId10"/>
    <p:sldId id="309" r:id="rId11"/>
    <p:sldId id="312" r:id="rId12"/>
    <p:sldId id="310" r:id="rId13"/>
    <p:sldId id="305" r:id="rId14"/>
    <p:sldId id="303" r:id="rId15"/>
    <p:sldId id="306" r:id="rId16"/>
    <p:sldId id="299" r:id="rId17"/>
    <p:sldId id="300" r:id="rId18"/>
    <p:sldId id="304" r:id="rId19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178"/>
    <a:srgbClr val="0000CC"/>
    <a:srgbClr val="0066FF"/>
    <a:srgbClr val="E7F4F6"/>
    <a:srgbClr val="B7BFC0"/>
    <a:srgbClr val="C2DFA5"/>
    <a:srgbClr val="E0EED1"/>
    <a:srgbClr val="DD9696"/>
    <a:srgbClr val="E5E5E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5e0dabd5-971b-4194-92e5-3575baa1d19f" providerId="ADAL" clId="{8583A3A2-EA63-46E4-AE74-D33323215098}"/>
    <pc:docChg chg="undo custSel addSld delSld modSld sldOrd">
      <pc:chgData name=" " userId="5e0dabd5-971b-4194-92e5-3575baa1d19f" providerId="ADAL" clId="{8583A3A2-EA63-46E4-AE74-D33323215098}" dt="2020-03-25T07:42:46.333" v="190" actId="1076"/>
      <pc:docMkLst>
        <pc:docMk/>
      </pc:docMkLst>
      <pc:sldChg chg="addSp modSp">
        <pc:chgData name=" " userId="5e0dabd5-971b-4194-92e5-3575baa1d19f" providerId="ADAL" clId="{8583A3A2-EA63-46E4-AE74-D33323215098}" dt="2020-03-25T07:42:46.333" v="190" actId="1076"/>
        <pc:sldMkLst>
          <pc:docMk/>
          <pc:sldMk cId="3236588856" sldId="256"/>
        </pc:sldMkLst>
        <pc:picChg chg="add mod">
          <ac:chgData name=" " userId="5e0dabd5-971b-4194-92e5-3575baa1d19f" providerId="ADAL" clId="{8583A3A2-EA63-46E4-AE74-D33323215098}" dt="2020-03-25T07:42:46.333" v="190" actId="1076"/>
          <ac:picMkLst>
            <pc:docMk/>
            <pc:sldMk cId="3236588856" sldId="256"/>
            <ac:picMk id="6" creationId="{1E48A0D6-590D-49C4-BF71-007A26519C99}"/>
          </ac:picMkLst>
        </pc:picChg>
      </pc:sldChg>
      <pc:sldChg chg="modSp">
        <pc:chgData name=" " userId="5e0dabd5-971b-4194-92e5-3575baa1d19f" providerId="ADAL" clId="{8583A3A2-EA63-46E4-AE74-D33323215098}" dt="2020-03-25T07:41:35.377" v="185" actId="20577"/>
        <pc:sldMkLst>
          <pc:docMk/>
          <pc:sldMk cId="3770148564" sldId="296"/>
        </pc:sldMkLst>
        <pc:spChg chg="mod">
          <ac:chgData name=" " userId="5e0dabd5-971b-4194-92e5-3575baa1d19f" providerId="ADAL" clId="{8583A3A2-EA63-46E4-AE74-D33323215098}" dt="2020-03-25T07:41:35.377" v="185" actId="20577"/>
          <ac:spMkLst>
            <pc:docMk/>
            <pc:sldMk cId="3770148564" sldId="296"/>
            <ac:spMk id="4" creationId="{00000000-0000-0000-0000-000000000000}"/>
          </ac:spMkLst>
        </pc:spChg>
      </pc:sldChg>
      <pc:sldChg chg="addSp delSp modSp">
        <pc:chgData name=" " userId="5e0dabd5-971b-4194-92e5-3575baa1d19f" providerId="ADAL" clId="{8583A3A2-EA63-46E4-AE74-D33323215098}" dt="2020-03-25T07:37:59.786" v="105" actId="20577"/>
        <pc:sldMkLst>
          <pc:docMk/>
          <pc:sldMk cId="2011518529" sldId="297"/>
        </pc:sldMkLst>
        <pc:spChg chg="mod">
          <ac:chgData name=" " userId="5e0dabd5-971b-4194-92e5-3575baa1d19f" providerId="ADAL" clId="{8583A3A2-EA63-46E4-AE74-D33323215098}" dt="2020-03-25T07:37:55.778" v="103"/>
          <ac:spMkLst>
            <pc:docMk/>
            <pc:sldMk cId="2011518529" sldId="297"/>
            <ac:spMk id="2" creationId="{00000000-0000-0000-0000-000000000000}"/>
          </ac:spMkLst>
        </pc:spChg>
        <pc:spChg chg="mod">
          <ac:chgData name=" " userId="5e0dabd5-971b-4194-92e5-3575baa1d19f" providerId="ADAL" clId="{8583A3A2-EA63-46E4-AE74-D33323215098}" dt="2020-03-25T07:37:59.786" v="105" actId="20577"/>
          <ac:spMkLst>
            <pc:docMk/>
            <pc:sldMk cId="2011518529" sldId="297"/>
            <ac:spMk id="26" creationId="{00000000-0000-0000-0000-000000000000}"/>
          </ac:spMkLst>
        </pc:spChg>
        <pc:picChg chg="add del">
          <ac:chgData name=" " userId="5e0dabd5-971b-4194-92e5-3575baa1d19f" providerId="ADAL" clId="{8583A3A2-EA63-46E4-AE74-D33323215098}" dt="2020-03-25T07:37:30.015" v="95" actId="478"/>
          <ac:picMkLst>
            <pc:docMk/>
            <pc:sldMk cId="2011518529" sldId="297"/>
            <ac:picMk id="8" creationId="{00000000-0000-0000-0000-000000000000}"/>
          </ac:picMkLst>
        </pc:picChg>
        <pc:picChg chg="add del">
          <ac:chgData name=" " userId="5e0dabd5-971b-4194-92e5-3575baa1d19f" providerId="ADAL" clId="{8583A3A2-EA63-46E4-AE74-D33323215098}" dt="2020-03-25T07:37:30.231" v="96" actId="478"/>
          <ac:picMkLst>
            <pc:docMk/>
            <pc:sldMk cId="2011518529" sldId="297"/>
            <ac:picMk id="21" creationId="{00000000-0000-0000-0000-000000000000}"/>
          </ac:picMkLst>
        </pc:picChg>
        <pc:picChg chg="add del">
          <ac:chgData name=" " userId="5e0dabd5-971b-4194-92e5-3575baa1d19f" providerId="ADAL" clId="{8583A3A2-EA63-46E4-AE74-D33323215098}" dt="2020-03-25T07:37:29.681" v="94" actId="478"/>
          <ac:picMkLst>
            <pc:docMk/>
            <pc:sldMk cId="2011518529" sldId="297"/>
            <ac:picMk id="4098" creationId="{00000000-0000-0000-0000-000000000000}"/>
          </ac:picMkLst>
        </pc:picChg>
      </pc:sldChg>
      <pc:sldChg chg="modSp">
        <pc:chgData name=" " userId="5e0dabd5-971b-4194-92e5-3575baa1d19f" providerId="ADAL" clId="{8583A3A2-EA63-46E4-AE74-D33323215098}" dt="2020-03-25T07:30:56.929" v="1" actId="20577"/>
        <pc:sldMkLst>
          <pc:docMk/>
          <pc:sldMk cId="1597807222" sldId="307"/>
        </pc:sldMkLst>
        <pc:spChg chg="mod">
          <ac:chgData name=" " userId="5e0dabd5-971b-4194-92e5-3575baa1d19f" providerId="ADAL" clId="{8583A3A2-EA63-46E4-AE74-D33323215098}" dt="2020-03-25T07:30:56.929" v="1" actId="20577"/>
          <ac:spMkLst>
            <pc:docMk/>
            <pc:sldMk cId="1597807222" sldId="307"/>
            <ac:spMk id="63" creationId="{00000000-0000-0000-0000-000000000000}"/>
          </ac:spMkLst>
        </pc:spChg>
      </pc:sldChg>
      <pc:sldChg chg="addSp delSp modSp add delAnim">
        <pc:chgData name=" " userId="5e0dabd5-971b-4194-92e5-3575baa1d19f" providerId="ADAL" clId="{8583A3A2-EA63-46E4-AE74-D33323215098}" dt="2020-03-25T07:40:23.182" v="146" actId="1076"/>
        <pc:sldMkLst>
          <pc:docMk/>
          <pc:sldMk cId="3809165598" sldId="309"/>
        </pc:sldMkLst>
        <pc:spChg chg="del">
          <ac:chgData name=" " userId="5e0dabd5-971b-4194-92e5-3575baa1d19f" providerId="ADAL" clId="{8583A3A2-EA63-46E4-AE74-D33323215098}" dt="2020-03-25T07:32:36.199" v="4" actId="478"/>
          <ac:spMkLst>
            <pc:docMk/>
            <pc:sldMk cId="3809165598" sldId="309"/>
            <ac:spMk id="17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2:31.050" v="3" actId="478"/>
          <ac:spMkLst>
            <pc:docMk/>
            <pc:sldMk cId="3809165598" sldId="309"/>
            <ac:spMk id="19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2:31.050" v="3" actId="478"/>
          <ac:spMkLst>
            <pc:docMk/>
            <pc:sldMk cId="3809165598" sldId="309"/>
            <ac:spMk id="20" creationId="{00000000-0000-0000-0000-000000000000}"/>
          </ac:spMkLst>
        </pc:spChg>
        <pc:spChg chg="add mod">
          <ac:chgData name=" " userId="5e0dabd5-971b-4194-92e5-3575baa1d19f" providerId="ADAL" clId="{8583A3A2-EA63-46E4-AE74-D33323215098}" dt="2020-03-25T07:40:23.182" v="146" actId="1076"/>
          <ac:spMkLst>
            <pc:docMk/>
            <pc:sldMk cId="3809165598" sldId="309"/>
            <ac:spMk id="21" creationId="{2D9E3A71-C310-439C-BBA4-1C27FE1AC24C}"/>
          </ac:spMkLst>
        </pc:spChg>
        <pc:spChg chg="del">
          <ac:chgData name=" " userId="5e0dabd5-971b-4194-92e5-3575baa1d19f" providerId="ADAL" clId="{8583A3A2-EA63-46E4-AE74-D33323215098}" dt="2020-03-25T07:32:31.050" v="3" actId="478"/>
          <ac:spMkLst>
            <pc:docMk/>
            <pc:sldMk cId="3809165598" sldId="309"/>
            <ac:spMk id="22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2:36.199" v="4" actId="478"/>
          <ac:spMkLst>
            <pc:docMk/>
            <pc:sldMk cId="3809165598" sldId="309"/>
            <ac:spMk id="23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2:31.050" v="3" actId="478"/>
          <ac:spMkLst>
            <pc:docMk/>
            <pc:sldMk cId="3809165598" sldId="309"/>
            <ac:spMk id="27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2:31.050" v="3" actId="478"/>
          <ac:spMkLst>
            <pc:docMk/>
            <pc:sldMk cId="3809165598" sldId="309"/>
            <ac:spMk id="28" creationId="{00000000-0000-0000-0000-000000000000}"/>
          </ac:spMkLst>
        </pc:spChg>
        <pc:spChg chg="add mod">
          <ac:chgData name=" " userId="5e0dabd5-971b-4194-92e5-3575baa1d19f" providerId="ADAL" clId="{8583A3A2-EA63-46E4-AE74-D33323215098}" dt="2020-03-25T07:40:20.892" v="145" actId="2711"/>
          <ac:spMkLst>
            <pc:docMk/>
            <pc:sldMk cId="3809165598" sldId="309"/>
            <ac:spMk id="30" creationId="{53F92CDA-B419-4159-A0AD-E96DFB768509}"/>
          </ac:spMkLst>
        </pc:spChg>
        <pc:spChg chg="add mod">
          <ac:chgData name=" " userId="5e0dabd5-971b-4194-92e5-3575baa1d19f" providerId="ADAL" clId="{8583A3A2-EA63-46E4-AE74-D33323215098}" dt="2020-03-25T07:40:20.892" v="145" actId="2711"/>
          <ac:spMkLst>
            <pc:docMk/>
            <pc:sldMk cId="3809165598" sldId="309"/>
            <ac:spMk id="32" creationId="{45ACE4A4-3D2A-42FD-A848-E1E9E0A93A30}"/>
          </ac:spMkLst>
        </pc:spChg>
        <pc:spChg chg="mod">
          <ac:chgData name=" " userId="5e0dabd5-971b-4194-92e5-3575baa1d19f" providerId="ADAL" clId="{8583A3A2-EA63-46E4-AE74-D33323215098}" dt="2020-03-25T07:31:02.914" v="2" actId="20577"/>
          <ac:spMkLst>
            <pc:docMk/>
            <pc:sldMk cId="3809165598" sldId="309"/>
            <ac:spMk id="63" creationId="{00000000-0000-0000-0000-000000000000}"/>
          </ac:spMkLst>
        </pc:spChg>
        <pc:grpChg chg="del">
          <ac:chgData name=" " userId="5e0dabd5-971b-4194-92e5-3575baa1d19f" providerId="ADAL" clId="{8583A3A2-EA63-46E4-AE74-D33323215098}" dt="2020-03-25T07:32:36.199" v="4" actId="478"/>
          <ac:grpSpMkLst>
            <pc:docMk/>
            <pc:sldMk cId="3809165598" sldId="309"/>
            <ac:grpSpMk id="45" creationId="{00000000-0000-0000-0000-000000000000}"/>
          </ac:grpSpMkLst>
        </pc:grpChg>
        <pc:picChg chg="del">
          <ac:chgData name=" " userId="5e0dabd5-971b-4194-92e5-3575baa1d19f" providerId="ADAL" clId="{8583A3A2-EA63-46E4-AE74-D33323215098}" dt="2020-03-25T07:32:36.199" v="4" actId="478"/>
          <ac:picMkLst>
            <pc:docMk/>
            <pc:sldMk cId="3809165598" sldId="309"/>
            <ac:picMk id="15" creationId="{00000000-0000-0000-0000-000000000000}"/>
          </ac:picMkLst>
        </pc:picChg>
        <pc:picChg chg="del">
          <ac:chgData name=" " userId="5e0dabd5-971b-4194-92e5-3575baa1d19f" providerId="ADAL" clId="{8583A3A2-EA63-46E4-AE74-D33323215098}" dt="2020-03-25T07:32:31.050" v="3" actId="478"/>
          <ac:picMkLst>
            <pc:docMk/>
            <pc:sldMk cId="3809165598" sldId="309"/>
            <ac:picMk id="16" creationId="{00000000-0000-0000-0000-000000000000}"/>
          </ac:picMkLst>
        </pc:picChg>
        <pc:picChg chg="add mod">
          <ac:chgData name=" " userId="5e0dabd5-971b-4194-92e5-3575baa1d19f" providerId="ADAL" clId="{8583A3A2-EA63-46E4-AE74-D33323215098}" dt="2020-03-25T07:34:36.637" v="11" actId="1076"/>
          <ac:picMkLst>
            <pc:docMk/>
            <pc:sldMk cId="3809165598" sldId="309"/>
            <ac:picMk id="24" creationId="{62776DC1-A2F9-436C-9DD2-07D75BDCAF3B}"/>
          </ac:picMkLst>
        </pc:picChg>
        <pc:picChg chg="add mod">
          <ac:chgData name=" " userId="5e0dabd5-971b-4194-92e5-3575baa1d19f" providerId="ADAL" clId="{8583A3A2-EA63-46E4-AE74-D33323215098}" dt="2020-03-25T07:35:00.565" v="19" actId="1076"/>
          <ac:picMkLst>
            <pc:docMk/>
            <pc:sldMk cId="3809165598" sldId="309"/>
            <ac:picMk id="26" creationId="{670DE838-8AEB-463F-88E0-75C42DF55CA0}"/>
          </ac:picMkLst>
        </pc:picChg>
        <pc:cxnChg chg="del">
          <ac:chgData name=" " userId="5e0dabd5-971b-4194-92e5-3575baa1d19f" providerId="ADAL" clId="{8583A3A2-EA63-46E4-AE74-D33323215098}" dt="2020-03-25T07:32:36.199" v="4" actId="478"/>
          <ac:cxnSpMkLst>
            <pc:docMk/>
            <pc:sldMk cId="3809165598" sldId="309"/>
            <ac:cxnSpMk id="25" creationId="{00000000-0000-0000-0000-000000000000}"/>
          </ac:cxnSpMkLst>
        </pc:cxnChg>
        <pc:cxnChg chg="add mod">
          <ac:chgData name=" " userId="5e0dabd5-971b-4194-92e5-3575baa1d19f" providerId="ADAL" clId="{8583A3A2-EA63-46E4-AE74-D33323215098}" dt="2020-03-25T07:34:39.949" v="12" actId="1076"/>
          <ac:cxnSpMkLst>
            <pc:docMk/>
            <pc:sldMk cId="3809165598" sldId="309"/>
            <ac:cxnSpMk id="31" creationId="{3D344F50-1BCB-4A13-A5F8-A2A6B424B310}"/>
          </ac:cxnSpMkLst>
        </pc:cxnChg>
        <pc:cxnChg chg="del">
          <ac:chgData name=" " userId="5e0dabd5-971b-4194-92e5-3575baa1d19f" providerId="ADAL" clId="{8583A3A2-EA63-46E4-AE74-D33323215098}" dt="2020-03-25T07:32:36.199" v="4" actId="478"/>
          <ac:cxnSpMkLst>
            <pc:docMk/>
            <pc:sldMk cId="3809165598" sldId="309"/>
            <ac:cxnSpMk id="39" creationId="{00000000-0000-0000-0000-000000000000}"/>
          </ac:cxnSpMkLst>
        </pc:cxnChg>
        <pc:cxnChg chg="del">
          <ac:chgData name=" " userId="5e0dabd5-971b-4194-92e5-3575baa1d19f" providerId="ADAL" clId="{8583A3A2-EA63-46E4-AE74-D33323215098}" dt="2020-03-25T07:32:36.199" v="4" actId="478"/>
          <ac:cxnSpMkLst>
            <pc:docMk/>
            <pc:sldMk cId="3809165598" sldId="309"/>
            <ac:cxnSpMk id="42" creationId="{00000000-0000-0000-0000-000000000000}"/>
          </ac:cxnSpMkLst>
        </pc:cxnChg>
      </pc:sldChg>
      <pc:sldChg chg="add del">
        <pc:chgData name=" " userId="5e0dabd5-971b-4194-92e5-3575baa1d19f" providerId="ADAL" clId="{8583A3A2-EA63-46E4-AE74-D33323215098}" dt="2020-03-25T07:33:03.051" v="8"/>
        <pc:sldMkLst>
          <pc:docMk/>
          <pc:sldMk cId="129336092" sldId="310"/>
        </pc:sldMkLst>
      </pc:sldChg>
      <pc:sldChg chg="add del">
        <pc:chgData name=" " userId="5e0dabd5-971b-4194-92e5-3575baa1d19f" providerId="ADAL" clId="{8583A3A2-EA63-46E4-AE74-D33323215098}" dt="2020-03-25T07:32:54.230" v="6"/>
        <pc:sldMkLst>
          <pc:docMk/>
          <pc:sldMk cId="3644562024" sldId="310"/>
        </pc:sldMkLst>
      </pc:sldChg>
      <pc:sldChg chg="addSp delSp modSp add modAnim">
        <pc:chgData name=" " userId="5e0dabd5-971b-4194-92e5-3575baa1d19f" providerId="ADAL" clId="{8583A3A2-EA63-46E4-AE74-D33323215098}" dt="2020-03-25T07:40:36.967" v="147" actId="2711"/>
        <pc:sldMkLst>
          <pc:docMk/>
          <pc:sldMk cId="3805876066" sldId="310"/>
        </pc:sldMkLst>
        <pc:spChg chg="add mod">
          <ac:chgData name=" " userId="5e0dabd5-971b-4194-92e5-3575baa1d19f" providerId="ADAL" clId="{8583A3A2-EA63-46E4-AE74-D33323215098}" dt="2020-03-25T07:40:36.967" v="147" actId="2711"/>
          <ac:spMkLst>
            <pc:docMk/>
            <pc:sldMk cId="3805876066" sldId="310"/>
            <ac:spMk id="12" creationId="{E7B4B1AA-B918-4046-9758-C47E50CFFCCD}"/>
          </ac:spMkLst>
        </pc:spChg>
        <pc:spChg chg="del">
          <ac:chgData name=" " userId="5e0dabd5-971b-4194-92e5-3575baa1d19f" providerId="ADAL" clId="{8583A3A2-EA63-46E4-AE74-D33323215098}" dt="2020-03-25T07:35:29.112" v="22" actId="478"/>
          <ac:spMkLst>
            <pc:docMk/>
            <pc:sldMk cId="3805876066" sldId="310"/>
            <ac:spMk id="21" creationId="{2D9E3A71-C310-439C-BBA4-1C27FE1AC24C}"/>
          </ac:spMkLst>
        </pc:spChg>
        <pc:spChg chg="del">
          <ac:chgData name=" " userId="5e0dabd5-971b-4194-92e5-3575baa1d19f" providerId="ADAL" clId="{8583A3A2-EA63-46E4-AE74-D33323215098}" dt="2020-03-25T07:35:29.112" v="22" actId="478"/>
          <ac:spMkLst>
            <pc:docMk/>
            <pc:sldMk cId="3805876066" sldId="310"/>
            <ac:spMk id="30" creationId="{53F92CDA-B419-4159-A0AD-E96DFB768509}"/>
          </ac:spMkLst>
        </pc:spChg>
        <pc:spChg chg="del">
          <ac:chgData name=" " userId="5e0dabd5-971b-4194-92e5-3575baa1d19f" providerId="ADAL" clId="{8583A3A2-EA63-46E4-AE74-D33323215098}" dt="2020-03-25T07:35:29.112" v="22" actId="478"/>
          <ac:spMkLst>
            <pc:docMk/>
            <pc:sldMk cId="3805876066" sldId="310"/>
            <ac:spMk id="32" creationId="{45ACE4A4-3D2A-42FD-A848-E1E9E0A93A30}"/>
          </ac:spMkLst>
        </pc:spChg>
        <pc:spChg chg="mod">
          <ac:chgData name=" " userId="5e0dabd5-971b-4194-92e5-3575baa1d19f" providerId="ADAL" clId="{8583A3A2-EA63-46E4-AE74-D33323215098}" dt="2020-03-25T07:36:19.288" v="90"/>
          <ac:spMkLst>
            <pc:docMk/>
            <pc:sldMk cId="3805876066" sldId="310"/>
            <ac:spMk id="63" creationId="{00000000-0000-0000-0000-000000000000}"/>
          </ac:spMkLst>
        </pc:spChg>
        <pc:picChg chg="add mod modCrop">
          <ac:chgData name=" " userId="5e0dabd5-971b-4194-92e5-3575baa1d19f" providerId="ADAL" clId="{8583A3A2-EA63-46E4-AE74-D33323215098}" dt="2020-03-25T07:35:54.038" v="26" actId="732"/>
          <ac:picMkLst>
            <pc:docMk/>
            <pc:sldMk cId="3805876066" sldId="310"/>
            <ac:picMk id="11" creationId="{1BB91A88-FF1F-41E8-8637-488662628B8F}"/>
          </ac:picMkLst>
        </pc:picChg>
        <pc:picChg chg="del">
          <ac:chgData name=" " userId="5e0dabd5-971b-4194-92e5-3575baa1d19f" providerId="ADAL" clId="{8583A3A2-EA63-46E4-AE74-D33323215098}" dt="2020-03-25T07:35:29.112" v="22" actId="478"/>
          <ac:picMkLst>
            <pc:docMk/>
            <pc:sldMk cId="3805876066" sldId="310"/>
            <ac:picMk id="24" creationId="{62776DC1-A2F9-436C-9DD2-07D75BDCAF3B}"/>
          </ac:picMkLst>
        </pc:picChg>
        <pc:picChg chg="del">
          <ac:chgData name=" " userId="5e0dabd5-971b-4194-92e5-3575baa1d19f" providerId="ADAL" clId="{8583A3A2-EA63-46E4-AE74-D33323215098}" dt="2020-03-25T07:35:29.112" v="22" actId="478"/>
          <ac:picMkLst>
            <pc:docMk/>
            <pc:sldMk cId="3805876066" sldId="310"/>
            <ac:picMk id="26" creationId="{670DE838-8AEB-463F-88E0-75C42DF55CA0}"/>
          </ac:picMkLst>
        </pc:picChg>
        <pc:cxnChg chg="del">
          <ac:chgData name=" " userId="5e0dabd5-971b-4194-92e5-3575baa1d19f" providerId="ADAL" clId="{8583A3A2-EA63-46E4-AE74-D33323215098}" dt="2020-03-25T07:35:29.112" v="22" actId="478"/>
          <ac:cxnSpMkLst>
            <pc:docMk/>
            <pc:sldMk cId="3805876066" sldId="310"/>
            <ac:cxnSpMk id="31" creationId="{3D344F50-1BCB-4A13-A5F8-A2A6B424B310}"/>
          </ac:cxnSpMkLst>
        </pc:cxnChg>
      </pc:sldChg>
      <pc:sldChg chg="addSp delSp modSp add ord">
        <pc:chgData name=" " userId="5e0dabd5-971b-4194-92e5-3575baa1d19f" providerId="ADAL" clId="{8583A3A2-EA63-46E4-AE74-D33323215098}" dt="2020-03-25T07:40:02.073" v="144" actId="2711"/>
        <pc:sldMkLst>
          <pc:docMk/>
          <pc:sldMk cId="4120690466" sldId="311"/>
        </pc:sldMkLst>
        <pc:spChg chg="mod">
          <ac:chgData name=" " userId="5e0dabd5-971b-4194-92e5-3575baa1d19f" providerId="ADAL" clId="{8583A3A2-EA63-46E4-AE74-D33323215098}" dt="2020-03-25T07:38:07.457" v="109" actId="20577"/>
          <ac:spMkLst>
            <pc:docMk/>
            <pc:sldMk cId="4120690466" sldId="311"/>
            <ac:spMk id="2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3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10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11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12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13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14" creationId="{00000000-0000-0000-0000-000000000000}"/>
          </ac:spMkLst>
        </pc:spChg>
        <pc:spChg chg="add mod">
          <ac:chgData name=" " userId="5e0dabd5-971b-4194-92e5-3575baa1d19f" providerId="ADAL" clId="{8583A3A2-EA63-46E4-AE74-D33323215098}" dt="2020-03-25T07:40:02.073" v="144" actId="2711"/>
          <ac:spMkLst>
            <pc:docMk/>
            <pc:sldMk cId="4120690466" sldId="311"/>
            <ac:spMk id="17" creationId="{BA4C353C-1E32-41A1-91FD-2993035A5DB9}"/>
          </ac:spMkLst>
        </pc:spChg>
        <pc:spChg chg="add mod">
          <ac:chgData name=" " userId="5e0dabd5-971b-4194-92e5-3575baa1d19f" providerId="ADAL" clId="{8583A3A2-EA63-46E4-AE74-D33323215098}" dt="2020-03-25T07:40:02.073" v="144" actId="2711"/>
          <ac:spMkLst>
            <pc:docMk/>
            <pc:sldMk cId="4120690466" sldId="311"/>
            <ac:spMk id="19" creationId="{E83922E8-69CF-4967-B951-4CF3D41A4FF7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20" creationId="{00000000-0000-0000-0000-000000000000}"/>
          </ac:spMkLst>
        </pc:spChg>
        <pc:spChg chg="add mod">
          <ac:chgData name=" " userId="5e0dabd5-971b-4194-92e5-3575baa1d19f" providerId="ADAL" clId="{8583A3A2-EA63-46E4-AE74-D33323215098}" dt="2020-03-25T07:40:02.073" v="144" actId="2711"/>
          <ac:spMkLst>
            <pc:docMk/>
            <pc:sldMk cId="4120690466" sldId="311"/>
            <ac:spMk id="22" creationId="{91C4CC2E-825B-4758-B948-993F59248595}"/>
          </ac:spMkLst>
        </pc:spChg>
        <pc:spChg chg="add mod">
          <ac:chgData name=" " userId="5e0dabd5-971b-4194-92e5-3575baa1d19f" providerId="ADAL" clId="{8583A3A2-EA63-46E4-AE74-D33323215098}" dt="2020-03-25T07:40:02.073" v="144" actId="2711"/>
          <ac:spMkLst>
            <pc:docMk/>
            <pc:sldMk cId="4120690466" sldId="311"/>
            <ac:spMk id="23" creationId="{D8267428-27DC-4B8B-A378-4513C3D30C40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24" creationId="{00000000-0000-0000-0000-000000000000}"/>
          </ac:spMkLst>
        </pc:spChg>
        <pc:spChg chg="add mod">
          <ac:chgData name=" " userId="5e0dabd5-971b-4194-92e5-3575baa1d19f" providerId="ADAL" clId="{8583A3A2-EA63-46E4-AE74-D33323215098}" dt="2020-03-25T07:40:02.073" v="144" actId="2711"/>
          <ac:spMkLst>
            <pc:docMk/>
            <pc:sldMk cId="4120690466" sldId="311"/>
            <ac:spMk id="25" creationId="{082FDCC1-16E3-4E8E-92FE-F2D7B132CFF7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26" creationId="{00000000-0000-0000-0000-000000000000}"/>
          </ac:spMkLst>
        </pc:spChg>
        <pc:spChg chg="del">
          <ac:chgData name=" " userId="5e0dabd5-971b-4194-92e5-3575baa1d19f" providerId="ADAL" clId="{8583A3A2-EA63-46E4-AE74-D33323215098}" dt="2020-03-25T07:38:11.938" v="110" actId="478"/>
          <ac:spMkLst>
            <pc:docMk/>
            <pc:sldMk cId="4120690466" sldId="311"/>
            <ac:spMk id="27" creationId="{00000000-0000-0000-0000-000000000000}"/>
          </ac:spMkLst>
        </pc:spChg>
        <pc:spChg chg="add mod">
          <ac:chgData name=" " userId="5e0dabd5-971b-4194-92e5-3575baa1d19f" providerId="ADAL" clId="{8583A3A2-EA63-46E4-AE74-D33323215098}" dt="2020-03-25T07:40:02.073" v="144" actId="2711"/>
          <ac:spMkLst>
            <pc:docMk/>
            <pc:sldMk cId="4120690466" sldId="311"/>
            <ac:spMk id="28" creationId="{36E4B141-9F97-4BBF-A1F4-589820EE3872}"/>
          </ac:spMkLst>
        </pc:spChg>
        <pc:picChg chg="del">
          <ac:chgData name=" " userId="5e0dabd5-971b-4194-92e5-3575baa1d19f" providerId="ADAL" clId="{8583A3A2-EA63-46E4-AE74-D33323215098}" dt="2020-03-25T07:38:11.938" v="110" actId="478"/>
          <ac:picMkLst>
            <pc:docMk/>
            <pc:sldMk cId="4120690466" sldId="311"/>
            <ac:picMk id="8" creationId="{00000000-0000-0000-0000-000000000000}"/>
          </ac:picMkLst>
        </pc:picChg>
        <pc:picChg chg="del">
          <ac:chgData name=" " userId="5e0dabd5-971b-4194-92e5-3575baa1d19f" providerId="ADAL" clId="{8583A3A2-EA63-46E4-AE74-D33323215098}" dt="2020-03-25T07:38:11.938" v="110" actId="478"/>
          <ac:picMkLst>
            <pc:docMk/>
            <pc:sldMk cId="4120690466" sldId="311"/>
            <ac:picMk id="21" creationId="{00000000-0000-0000-0000-000000000000}"/>
          </ac:picMkLst>
        </pc:picChg>
        <pc:picChg chg="add mod">
          <ac:chgData name=" " userId="5e0dabd5-971b-4194-92e5-3575baa1d19f" providerId="ADAL" clId="{8583A3A2-EA63-46E4-AE74-D33323215098}" dt="2020-03-25T07:38:35.311" v="115" actId="1076"/>
          <ac:picMkLst>
            <pc:docMk/>
            <pc:sldMk cId="4120690466" sldId="311"/>
            <ac:picMk id="29" creationId="{D453277C-8A8C-46EC-8E36-B2B8DBA376DB}"/>
          </ac:picMkLst>
        </pc:picChg>
        <pc:picChg chg="add mod">
          <ac:chgData name=" " userId="5e0dabd5-971b-4194-92e5-3575baa1d19f" providerId="ADAL" clId="{8583A3A2-EA63-46E4-AE74-D33323215098}" dt="2020-03-25T07:38:40.281" v="116" actId="1076"/>
          <ac:picMkLst>
            <pc:docMk/>
            <pc:sldMk cId="4120690466" sldId="311"/>
            <ac:picMk id="30" creationId="{52B87B04-0391-4CB2-A7E3-40B5A66F003F}"/>
          </ac:picMkLst>
        </pc:picChg>
        <pc:picChg chg="add mod">
          <ac:chgData name=" " userId="5e0dabd5-971b-4194-92e5-3575baa1d19f" providerId="ADAL" clId="{8583A3A2-EA63-46E4-AE74-D33323215098}" dt="2020-03-25T07:38:42.963" v="117" actId="1076"/>
          <ac:picMkLst>
            <pc:docMk/>
            <pc:sldMk cId="4120690466" sldId="311"/>
            <ac:picMk id="31" creationId="{4EDF6F53-B88B-4088-8DD3-E6B304EFF1EE}"/>
          </ac:picMkLst>
        </pc:picChg>
        <pc:picChg chg="del">
          <ac:chgData name=" " userId="5e0dabd5-971b-4194-92e5-3575baa1d19f" providerId="ADAL" clId="{8583A3A2-EA63-46E4-AE74-D33323215098}" dt="2020-03-25T07:38:11.938" v="110" actId="478"/>
          <ac:picMkLst>
            <pc:docMk/>
            <pc:sldMk cId="4120690466" sldId="311"/>
            <ac:picMk id="4098" creationId="{00000000-0000-0000-0000-000000000000}"/>
          </ac:picMkLst>
        </pc:picChg>
      </pc:sldChg>
    </pc:docChg>
  </pc:docChgLst>
  <pc:docChgLst>
    <pc:chgData name="이현석" userId="5e0dabd5-971b-4194-92e5-3575baa1d19f" providerId="ADAL" clId="{8583A3A2-EA63-46E4-AE74-D33323215098}"/>
    <pc:docChg chg="custSel addSld modSld">
      <pc:chgData name="이현석" userId="5e0dabd5-971b-4194-92e5-3575baa1d19f" providerId="ADAL" clId="{8583A3A2-EA63-46E4-AE74-D33323215098}" dt="2020-03-25T07:46:37.768" v="102"/>
      <pc:docMkLst>
        <pc:docMk/>
      </pc:docMkLst>
      <pc:sldChg chg="addSp delSp modSp add modAnim">
        <pc:chgData name="이현석" userId="5e0dabd5-971b-4194-92e5-3575baa1d19f" providerId="ADAL" clId="{8583A3A2-EA63-46E4-AE74-D33323215098}" dt="2020-03-25T07:46:37.768" v="102"/>
        <pc:sldMkLst>
          <pc:docMk/>
          <pc:sldMk cId="1916754683" sldId="312"/>
        </pc:sldMkLst>
        <pc:spChg chg="add mod">
          <ac:chgData name="이현석" userId="5e0dabd5-971b-4194-92e5-3575baa1d19f" providerId="ADAL" clId="{8583A3A2-EA63-46E4-AE74-D33323215098}" dt="2020-03-25T07:46:09.496" v="29" actId="1076"/>
          <ac:spMkLst>
            <pc:docMk/>
            <pc:sldMk cId="1916754683" sldId="312"/>
            <ac:spMk id="11" creationId="{0E06B2A9-C6F8-448E-807C-3C996131F6F1}"/>
          </ac:spMkLst>
        </pc:spChg>
        <pc:spChg chg="mod">
          <ac:chgData name="이현석" userId="5e0dabd5-971b-4194-92e5-3575baa1d19f" providerId="ADAL" clId="{8583A3A2-EA63-46E4-AE74-D33323215098}" dt="2020-03-25T07:45:40.349" v="6" actId="2711"/>
          <ac:spMkLst>
            <pc:docMk/>
            <pc:sldMk cId="1916754683" sldId="312"/>
            <ac:spMk id="14" creationId="{03F3E7AE-FAD9-4873-93C7-51AAA770BE67}"/>
          </ac:spMkLst>
        </pc:spChg>
        <pc:spChg chg="mod">
          <ac:chgData name="이현석" userId="5e0dabd5-971b-4194-92e5-3575baa1d19f" providerId="ADAL" clId="{8583A3A2-EA63-46E4-AE74-D33323215098}" dt="2020-03-25T07:45:40.349" v="6" actId="2711"/>
          <ac:spMkLst>
            <pc:docMk/>
            <pc:sldMk cId="1916754683" sldId="312"/>
            <ac:spMk id="15" creationId="{E1B3A626-2341-495E-BF77-975D4FD62D35}"/>
          </ac:spMkLst>
        </pc:spChg>
        <pc:spChg chg="mod">
          <ac:chgData name="이현석" userId="5e0dabd5-971b-4194-92e5-3575baa1d19f" providerId="ADAL" clId="{8583A3A2-EA63-46E4-AE74-D33323215098}" dt="2020-03-25T07:45:40.349" v="6" actId="2711"/>
          <ac:spMkLst>
            <pc:docMk/>
            <pc:sldMk cId="1916754683" sldId="312"/>
            <ac:spMk id="16" creationId="{669B37AE-6EDA-4CC8-82B8-D9F62FF3F1C4}"/>
          </ac:spMkLst>
        </pc:spChg>
        <pc:spChg chg="mod">
          <ac:chgData name="이현석" userId="5e0dabd5-971b-4194-92e5-3575baa1d19f" providerId="ADAL" clId="{8583A3A2-EA63-46E4-AE74-D33323215098}" dt="2020-03-25T07:45:40.349" v="6" actId="2711"/>
          <ac:spMkLst>
            <pc:docMk/>
            <pc:sldMk cId="1916754683" sldId="312"/>
            <ac:spMk id="17" creationId="{BDEC48D3-3436-4A75-84B2-8BC3F0A03AB6}"/>
          </ac:spMkLst>
        </pc:spChg>
        <pc:spChg chg="mod">
          <ac:chgData name="이현석" userId="5e0dabd5-971b-4194-92e5-3575baa1d19f" providerId="ADAL" clId="{8583A3A2-EA63-46E4-AE74-D33323215098}" dt="2020-03-25T07:46:12.606" v="30" actId="1076"/>
          <ac:spMkLst>
            <pc:docMk/>
            <pc:sldMk cId="1916754683" sldId="312"/>
            <ac:spMk id="19" creationId="{98B9E797-D2DE-4BD3-9661-479E76565405}"/>
          </ac:spMkLst>
        </pc:spChg>
        <pc:spChg chg="del">
          <ac:chgData name="이현석" userId="5e0dabd5-971b-4194-92e5-3575baa1d19f" providerId="ADAL" clId="{8583A3A2-EA63-46E4-AE74-D33323215098}" dt="2020-03-25T07:44:59.617" v="1" actId="478"/>
          <ac:spMkLst>
            <pc:docMk/>
            <pc:sldMk cId="1916754683" sldId="312"/>
            <ac:spMk id="21" creationId="{2D9E3A71-C310-439C-BBA4-1C27FE1AC24C}"/>
          </ac:spMkLst>
        </pc:spChg>
        <pc:spChg chg="del">
          <ac:chgData name="이현석" userId="5e0dabd5-971b-4194-92e5-3575baa1d19f" providerId="ADAL" clId="{8583A3A2-EA63-46E4-AE74-D33323215098}" dt="2020-03-25T07:44:59.617" v="1" actId="478"/>
          <ac:spMkLst>
            <pc:docMk/>
            <pc:sldMk cId="1916754683" sldId="312"/>
            <ac:spMk id="30" creationId="{53F92CDA-B419-4159-A0AD-E96DFB768509}"/>
          </ac:spMkLst>
        </pc:spChg>
        <pc:spChg chg="del">
          <ac:chgData name="이현석" userId="5e0dabd5-971b-4194-92e5-3575baa1d19f" providerId="ADAL" clId="{8583A3A2-EA63-46E4-AE74-D33323215098}" dt="2020-03-25T07:45:01.708" v="2" actId="478"/>
          <ac:spMkLst>
            <pc:docMk/>
            <pc:sldMk cId="1916754683" sldId="312"/>
            <ac:spMk id="32" creationId="{45ACE4A4-3D2A-42FD-A848-E1E9E0A93A30}"/>
          </ac:spMkLst>
        </pc:spChg>
        <pc:spChg chg="mod">
          <ac:chgData name="이현석" userId="5e0dabd5-971b-4194-92e5-3575baa1d19f" providerId="ADAL" clId="{8583A3A2-EA63-46E4-AE74-D33323215098}" dt="2020-03-25T07:46:37.768" v="102"/>
          <ac:spMkLst>
            <pc:docMk/>
            <pc:sldMk cId="1916754683" sldId="312"/>
            <ac:spMk id="63" creationId="{00000000-0000-0000-0000-000000000000}"/>
          </ac:spMkLst>
        </pc:spChg>
        <pc:grpChg chg="add mod">
          <ac:chgData name="이현석" userId="5e0dabd5-971b-4194-92e5-3575baa1d19f" providerId="ADAL" clId="{8583A3A2-EA63-46E4-AE74-D33323215098}" dt="2020-03-25T07:45:23.887" v="4" actId="1076"/>
          <ac:grpSpMkLst>
            <pc:docMk/>
            <pc:sldMk cId="1916754683" sldId="312"/>
            <ac:grpSpMk id="13" creationId="{15D92CB5-1EEB-4A0F-A037-6480EBFDCFC1}"/>
          </ac:grpSpMkLst>
        </pc:grpChg>
        <pc:picChg chg="add mod">
          <ac:chgData name="이현석" userId="5e0dabd5-971b-4194-92e5-3575baa1d19f" providerId="ADAL" clId="{8583A3A2-EA63-46E4-AE74-D33323215098}" dt="2020-03-25T07:45:23.887" v="4" actId="1076"/>
          <ac:picMkLst>
            <pc:docMk/>
            <pc:sldMk cId="1916754683" sldId="312"/>
            <ac:picMk id="12" creationId="{CC4121B7-F44F-4BF9-9DBE-E8BFC3087A5C}"/>
          </ac:picMkLst>
        </pc:picChg>
        <pc:picChg chg="del">
          <ac:chgData name="이현석" userId="5e0dabd5-971b-4194-92e5-3575baa1d19f" providerId="ADAL" clId="{8583A3A2-EA63-46E4-AE74-D33323215098}" dt="2020-03-25T07:44:59.617" v="1" actId="478"/>
          <ac:picMkLst>
            <pc:docMk/>
            <pc:sldMk cId="1916754683" sldId="312"/>
            <ac:picMk id="24" creationId="{62776DC1-A2F9-436C-9DD2-07D75BDCAF3B}"/>
          </ac:picMkLst>
        </pc:picChg>
        <pc:picChg chg="del">
          <ac:chgData name="이현석" userId="5e0dabd5-971b-4194-92e5-3575baa1d19f" providerId="ADAL" clId="{8583A3A2-EA63-46E4-AE74-D33323215098}" dt="2020-03-25T07:44:59.617" v="1" actId="478"/>
          <ac:picMkLst>
            <pc:docMk/>
            <pc:sldMk cId="1916754683" sldId="312"/>
            <ac:picMk id="26" creationId="{670DE838-8AEB-463F-88E0-75C42DF55CA0}"/>
          </ac:picMkLst>
        </pc:picChg>
        <pc:cxnChg chg="del">
          <ac:chgData name="이현석" userId="5e0dabd5-971b-4194-92e5-3575baa1d19f" providerId="ADAL" clId="{8583A3A2-EA63-46E4-AE74-D33323215098}" dt="2020-03-25T07:44:59.617" v="1" actId="478"/>
          <ac:cxnSpMkLst>
            <pc:docMk/>
            <pc:sldMk cId="1916754683" sldId="312"/>
            <ac:cxnSpMk id="31" creationId="{3D344F50-1BCB-4A13-A5F8-A2A6B424B31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BC4CC-C29D-4B7B-83D5-F996B51FE58B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057A7-55CB-4C5B-B31D-6FD4A31D4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43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8C037-7014-4EA4-B0E1-35ADFF399A51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7FAC5-F3D6-46F3-9B2B-4FEDDBCCC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30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01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4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111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0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1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48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437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955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12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33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09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65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0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35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75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75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FAC5-F3D6-46F3-9B2B-4FEDDBCCC7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53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5" y="-8468"/>
            <a:ext cx="9162849" cy="6866469"/>
            <a:chOff x="-8466" y="-8468"/>
            <a:chExt cx="9162849" cy="6866469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00206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00206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8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8" y="4050840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E4-A73C-42A7-9050-85C007489B0C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2156" y="6440757"/>
            <a:ext cx="51263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2A68B3E-C468-434D-8DBA-784A4F96CE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6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7CB1-5325-4A65-85AD-37B1FBAC9D91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3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5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0B54-1A2B-4C4C-AC83-6437D574157A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4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2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4725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FED7-6DA9-408B-86B5-F88B9805DDE8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17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3574-E1F5-4B42-8EA4-DEBF23B45F3A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4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2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4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51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CD74-EF4A-4CD9-9389-6C4FCC996C1C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782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D43E-EE6C-4957-B5F9-6DE2CDFEC20F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24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6"/>
            <a:ext cx="978812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6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2F5D-8B71-49DD-A9E0-6DBBD7CC182C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4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868F-21BB-45A2-8894-B84519469A94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A68B3E-C468-434D-8DBA-784A4F96CE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0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00871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938A-F2FB-416F-9CB4-E24141CC7855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7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3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32328-5D65-4CC1-A43A-7ABF949E75EB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4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52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52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9AEB-E176-40EF-BACB-8A023D2B2C9B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458D-7EE4-4D5E-AA16-CD43148B1054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62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4BDF-C72C-4906-8DD1-3BC9F02B2AD4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31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7" y="514931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84B88-03DF-43DB-BCBC-E7B2BC2E0C48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6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1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8DB23-B4AB-4642-AECA-B0A43915E5DC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9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0" y="-2"/>
            <a:ext cx="9154382" cy="6858002"/>
            <a:chOff x="0" y="-2"/>
            <a:chExt cx="9154382" cy="6858002"/>
          </a:xfrm>
        </p:grpSpPr>
        <p:sp>
          <p:nvSpPr>
            <p:cNvPr id="7" name="Freeform 6"/>
            <p:cNvSpPr/>
            <p:nvPr/>
          </p:nvSpPr>
          <p:spPr>
            <a:xfrm rot="10800000" flipH="1">
              <a:off x="0" y="-2"/>
              <a:ext cx="248563" cy="1551215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00206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572499" y="5813317"/>
              <a:ext cx="581883" cy="1044683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00206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9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C2D36-CB74-4D52-8752-5BCC9B819B97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9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1746" y="6469994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A68B3E-C468-434D-8DBA-784A4F96CE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5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30601" y="1612598"/>
            <a:ext cx="7147991" cy="1646302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지능형 홈 플랜트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(Home Plant)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51868" y="3902529"/>
            <a:ext cx="5883868" cy="2686050"/>
          </a:xfrm>
        </p:spPr>
        <p:txBody>
          <a:bodyPr>
            <a:normAutofit/>
          </a:bodyPr>
          <a:lstStyle/>
          <a:p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소속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숭실대학교 산업정보시스템공학과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/>
              <a:pPr/>
              <a:t>1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89852"/>
              </p:ext>
            </p:extLst>
          </p:nvPr>
        </p:nvGraphicFramePr>
        <p:xfrm>
          <a:off x="3992335" y="5117015"/>
          <a:ext cx="421277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2129">
                  <a:extLst>
                    <a:ext uri="{9D8B030D-6E8A-4147-A177-3AD203B41FA5}">
                      <a16:colId xmlns:a16="http://schemas.microsoft.com/office/drawing/2014/main" val="2289906082"/>
                    </a:ext>
                  </a:extLst>
                </a:gridCol>
                <a:gridCol w="3510643">
                  <a:extLst>
                    <a:ext uri="{9D8B030D-6E8A-4147-A177-3AD203B41FA5}">
                      <a16:colId xmlns:a16="http://schemas.microsoft.com/office/drawing/2014/main" val="133614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</a:rPr>
                        <a:t>저자</a:t>
                      </a:r>
                      <a:r>
                        <a:rPr lang="en-US" altLang="ko-KR" sz="18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돋움" panose="020B0604000101010101" pitchFamily="50" charset="-127"/>
                        </a:rPr>
                        <a:t>:</a:t>
                      </a:r>
                      <a:endParaRPr lang="ko-KR" altLang="en-US" sz="18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이현석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(20141873)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392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저자</a:t>
                      </a:r>
                      <a:r>
                        <a:rPr lang="en-US" altLang="ko-KR" sz="18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</a:t>
                      </a:r>
                      <a:endParaRPr lang="ko-KR" altLang="en-US" sz="18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홍진영 </a:t>
                      </a:r>
                      <a:r>
                        <a:rPr lang="en-US" altLang="ko-KR" sz="18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(20141891)</a:t>
                      </a:r>
                      <a:endParaRPr lang="ko-KR" altLang="en-US" sz="18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7764329"/>
                  </a:ext>
                </a:extLst>
              </a:tr>
            </a:tbl>
          </a:graphicData>
        </a:graphic>
      </p:graphicFrame>
      <p:pic>
        <p:nvPicPr>
          <p:cNvPr id="6" name="Picture 4" descr="https://lh3.googleusercontent.com/YDs6BhTGY4XriH7pxnOcxmo-LFus4F2IhiXsr3mEIDjHCTlOMwu4PYfwSeP0P1h5v1ByijG_TFoAhZ9q1GdxRRtIDdQ4vIDexY9CGnm-qDClktI6fQ3WHfeYNsGozdf4GfbmQdowXDaNsYB0gRlo7EXBSJI7D42amWJy3gu4xDrlLmJZQwxIjxQM8NjED1WSEpaiKdLYpx8Nwe_wiOm6hG7VMqz8-TUdyZoZeoUpTLeBDyASb2KzMyaLgegFACxr5UZ1upKKklYgI3FEfSQrKDqRNiQ2pQNe7MrPn8QJBk5ZJQD5e4lFsemA2DeHx8C7caLwkf62_YIxHgx0lMUqgqdO0RcrXBB1_ebd4blk8jYj-_CZccjKslN2PdvOhNLKAIGEnJG3ktYorSZ1ur_7gMW518gjwhNk1Wu0hgh89d2MbAvIcLcI3P2bTf8F7WI67Hqjp6dhLgQagznV4epy5FD7sf0G_A0ClKPg8Jy7-m57OcdNcvlzB-iG2OPl_0HycvimrqgSSpGPwKO1ML6L_eLMcfzqMrhprGKyws8cTRfr9fVp_uTgXdLv8wVsv0w_gcuEUvcFJ18Dl_g8AN-oIvkbKoJzhd6jOL6rn63VEe0M62rkULPYFK6e6g=w1001-h751-no">
            <a:extLst>
              <a:ext uri="{FF2B5EF4-FFF2-40B4-BE49-F238E27FC236}">
                <a16:creationId xmlns:a16="http://schemas.microsoft.com/office/drawing/2014/main" id="{1E48A0D6-590D-49C4-BF71-007A2651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0547"/>
          <a:stretch/>
        </p:blipFill>
        <p:spPr bwMode="auto">
          <a:xfrm>
            <a:off x="510349" y="3358688"/>
            <a:ext cx="3338776" cy="32762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88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3-2. SW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상세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7594" y="1047387"/>
            <a:ext cx="8670471" cy="41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/>
              <a:t>아두이노</a:t>
            </a:r>
            <a:r>
              <a:rPr lang="ko-KR" altLang="en-US" sz="1600" b="1" dirty="0"/>
              <a:t> 코딩을 통한 손쉬운 작업환경 조성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2D9E3A71-C310-439C-BBA4-1C27FE1AC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01613" y="5032200"/>
            <a:ext cx="5459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8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온도 및 습도 기록 코드 입력</a:t>
            </a:r>
            <a:endParaRPr kumimoji="0" lang="en-US" altLang="ko-KR" sz="18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(Enter temperature and humidity record code)</a:t>
            </a:r>
            <a:endParaRPr kumimoji="0" lang="ko-KR" altLang="en-US" sz="18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24" name="그림 22">
            <a:extLst>
              <a:ext uri="{FF2B5EF4-FFF2-40B4-BE49-F238E27FC236}">
                <a16:creationId xmlns:a16="http://schemas.microsoft.com/office/drawing/2014/main" id="{62776DC1-A2F9-436C-9DD2-07D75BDCA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0" y="1544153"/>
            <a:ext cx="5023935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3">
            <a:extLst>
              <a:ext uri="{FF2B5EF4-FFF2-40B4-BE49-F238E27FC236}">
                <a16:creationId xmlns:a16="http://schemas.microsoft.com/office/drawing/2014/main" id="{670DE838-8AEB-463F-88E0-75C42DF5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76711"/>
            <a:ext cx="3752856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F92CDA-B419-4159-A0AD-E96DFB768509}"/>
              </a:ext>
            </a:extLst>
          </p:cNvPr>
          <p:cNvSpPr/>
          <p:nvPr/>
        </p:nvSpPr>
        <p:spPr>
          <a:xfrm>
            <a:off x="5871307" y="4588360"/>
            <a:ext cx="3155218" cy="1377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 err="1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온도센서로</a:t>
            </a:r>
            <a:r>
              <a:rPr kumimoji="0" lang="ko-KR" altLang="en-US" sz="15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kumimoji="0" lang="ko-KR" altLang="en-US" sz="1500" dirty="0" err="1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부터</a:t>
            </a:r>
            <a:r>
              <a:rPr kumimoji="0" lang="ko-KR" altLang="en-US" sz="15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입력 받은 값을 사람이 알아볼 수 있게 수정 하는 과정</a:t>
            </a:r>
            <a:r>
              <a:rPr kumimoji="0" lang="en-US" altLang="ko-KR" sz="15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TMP36(</a:t>
            </a:r>
            <a:r>
              <a:rPr kumimoji="0" lang="ko-KR" altLang="en-US" sz="15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온도센서</a:t>
            </a:r>
            <a:r>
              <a:rPr kumimoji="0" lang="en-US" altLang="ko-KR" sz="15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)</a:t>
            </a:r>
            <a:r>
              <a:rPr kumimoji="0" lang="ko-KR" altLang="en-US" sz="15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는 온도에 따른 </a:t>
            </a:r>
            <a:r>
              <a:rPr kumimoji="0" lang="ko-KR" altLang="en-US" sz="1500" dirty="0" err="1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전압값을</a:t>
            </a:r>
            <a:r>
              <a:rPr kumimoji="0" lang="ko-KR" altLang="en-US" sz="15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보내주는 역할을 수행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D344F50-1BCB-4A13-A5F8-A2A6B424B310}"/>
              </a:ext>
            </a:extLst>
          </p:cNvPr>
          <p:cNvCxnSpPr/>
          <p:nvPr/>
        </p:nvCxnSpPr>
        <p:spPr>
          <a:xfrm>
            <a:off x="2508251" y="3600450"/>
            <a:ext cx="3344862" cy="971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">
            <a:extLst>
              <a:ext uri="{FF2B5EF4-FFF2-40B4-BE49-F238E27FC236}">
                <a16:creationId xmlns:a16="http://schemas.microsoft.com/office/drawing/2014/main" id="{45ACE4A4-3D2A-42FD-A848-E1E9E0A93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016" y="1706823"/>
            <a:ext cx="277850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8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결과 창 </a:t>
            </a:r>
            <a:r>
              <a:rPr kumimoji="0" lang="en-US" altLang="ko-KR" sz="18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(Result window)</a:t>
            </a:r>
            <a:endParaRPr kumimoji="0" lang="ko-KR" altLang="en-US" sz="18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16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3-2. SW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상세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7594" y="1047387"/>
            <a:ext cx="8670471" cy="41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/>
              <a:t>제품 내 식물 성장조건 조성</a:t>
            </a:r>
            <a:endParaRPr lang="ko-KR" altLang="en-US" sz="1600" b="1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E06B2A9-C6F8-448E-807C-3C996131F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275" y="5592916"/>
            <a:ext cx="54276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600" dirty="0">
                <a:latin typeface="+mn-ea"/>
                <a:ea typeface="+mn-ea"/>
              </a:rPr>
              <a:t>제품 내 신선식품 품질 제어</a:t>
            </a:r>
            <a:endParaRPr kumimoji="0" lang="en-US" altLang="ko-KR" sz="1600" dirty="0">
              <a:latin typeface="+mn-ea"/>
              <a:ea typeface="+mn-ea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n-ea"/>
                <a:ea typeface="+mn-ea"/>
              </a:rPr>
              <a:t>(Quality Control of Fresh in </a:t>
            </a:r>
            <a:r>
              <a:rPr lang="en-US" altLang="ko-KR" sz="1600" dirty="0">
                <a:latin typeface="+mn-ea"/>
                <a:ea typeface="+mn-ea"/>
              </a:rPr>
              <a:t>product</a:t>
            </a:r>
            <a:r>
              <a:rPr kumimoji="0" lang="en-US" altLang="ko-KR" sz="1600" dirty="0">
                <a:latin typeface="+mn-ea"/>
                <a:ea typeface="+mn-ea"/>
              </a:rPr>
              <a:t>)</a:t>
            </a:r>
            <a:endParaRPr kumimoji="0" lang="ko-KR" altLang="en-US" sz="1600" dirty="0">
              <a:latin typeface="+mn-ea"/>
              <a:ea typeface="+mn-ea"/>
            </a:endParaRPr>
          </a:p>
        </p:txBody>
      </p:sp>
      <p:pic>
        <p:nvPicPr>
          <p:cNvPr id="12" name="그림 2">
            <a:extLst>
              <a:ext uri="{FF2B5EF4-FFF2-40B4-BE49-F238E27FC236}">
                <a16:creationId xmlns:a16="http://schemas.microsoft.com/office/drawing/2014/main" id="{CC4121B7-F44F-4BF9-9DBE-E8BFC3087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9" y="1562323"/>
            <a:ext cx="5551487" cy="392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D92CB5-1EEB-4A0F-A037-6480EBFDCFC1}"/>
              </a:ext>
            </a:extLst>
          </p:cNvPr>
          <p:cNvGrpSpPr>
            <a:grpSpLocks/>
          </p:cNvGrpSpPr>
          <p:nvPr/>
        </p:nvGrpSpPr>
        <p:grpSpPr bwMode="auto">
          <a:xfrm>
            <a:off x="341894" y="2731570"/>
            <a:ext cx="8091487" cy="1815882"/>
            <a:chOff x="3802063" y="2472585"/>
            <a:chExt cx="8091487" cy="18158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F3E7AE-FAD9-4873-93C7-51AAA770BE67}"/>
                </a:ext>
              </a:extLst>
            </p:cNvPr>
            <p:cNvSpPr/>
            <p:nvPr/>
          </p:nvSpPr>
          <p:spPr bwMode="auto">
            <a:xfrm>
              <a:off x="3802063" y="2497138"/>
              <a:ext cx="4251325" cy="265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latin typeface="+mn-ea"/>
              </a:endParaRPr>
            </a:p>
          </p:txBody>
        </p:sp>
        <p:sp>
          <p:nvSpPr>
            <p:cNvPr id="15" name="오른쪽 화살표 11">
              <a:extLst>
                <a:ext uri="{FF2B5EF4-FFF2-40B4-BE49-F238E27FC236}">
                  <a16:creationId xmlns:a16="http://schemas.microsoft.com/office/drawing/2014/main" id="{E1B3A626-2341-495E-BF77-975D4FD62D35}"/>
                </a:ext>
              </a:extLst>
            </p:cNvPr>
            <p:cNvSpPr/>
            <p:nvPr/>
          </p:nvSpPr>
          <p:spPr bwMode="auto">
            <a:xfrm rot="937612">
              <a:off x="8143875" y="2554288"/>
              <a:ext cx="633413" cy="195262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latin typeface="+mn-ea"/>
              </a:endParaRPr>
            </a:p>
          </p:txBody>
        </p:sp>
        <p:sp>
          <p:nvSpPr>
            <p:cNvPr id="16" name="오른쪽 화살표 15">
              <a:extLst>
                <a:ext uri="{FF2B5EF4-FFF2-40B4-BE49-F238E27FC236}">
                  <a16:creationId xmlns:a16="http://schemas.microsoft.com/office/drawing/2014/main" id="{669B37AE-6EDA-4CC8-82B8-D9F62FF3F1C4}"/>
                </a:ext>
              </a:extLst>
            </p:cNvPr>
            <p:cNvSpPr/>
            <p:nvPr/>
          </p:nvSpPr>
          <p:spPr bwMode="auto">
            <a:xfrm rot="20940795">
              <a:off x="8143875" y="2968625"/>
              <a:ext cx="633413" cy="193675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EC48D3-3436-4A75-84B2-8BC3F0A03AB6}"/>
                </a:ext>
              </a:extLst>
            </p:cNvPr>
            <p:cNvSpPr/>
            <p:nvPr/>
          </p:nvSpPr>
          <p:spPr bwMode="auto">
            <a:xfrm>
              <a:off x="3802063" y="3000375"/>
              <a:ext cx="4251325" cy="265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latin typeface="+mn-ea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B9E797-D2DE-4BD3-9661-479E76565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7775" y="2472585"/>
              <a:ext cx="3025775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나눔고딕" charset="-127"/>
                  <a:ea typeface="나눔고딕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나눔고딕" charset="-127"/>
                  <a:ea typeface="나눔고딕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나눔고딕" charset="-127"/>
                  <a:ea typeface="나눔고딕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나눔고딕" charset="-127"/>
                  <a:ea typeface="나눔고딕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나눔고딕" charset="-127"/>
                  <a:ea typeface="나눔고딕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나눔고딕" charset="-127"/>
                  <a:ea typeface="나눔고딕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나눔고딕" charset="-127"/>
                  <a:ea typeface="나눔고딕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나눔고딕" charset="-127"/>
                  <a:ea typeface="나눔고딕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나눔고딕" charset="-127"/>
                  <a:ea typeface="나눔고딕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ko-KR" altLang="en-US" sz="1600" dirty="0">
                  <a:latin typeface="+mn-ea"/>
                  <a:ea typeface="+mn-ea"/>
                </a:rPr>
                <a:t>센서로부터 이상 온도 및 습도 감지 시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ko-KR" altLang="en-US" sz="1600" dirty="0">
                  <a:latin typeface="+mn-ea"/>
                  <a:ea typeface="+mn-ea"/>
                </a:rPr>
                <a:t>트럭 내 환경 재조정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1600" dirty="0">
                  <a:latin typeface="+mn-ea"/>
                  <a:ea typeface="+mn-ea"/>
                </a:rPr>
                <a:t>(If sensors detect abnormal temperature or humidity, the product readjust the environment)</a:t>
              </a:r>
              <a:endParaRPr kumimoji="0" lang="ko-KR" altLang="en-US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5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3-2. SW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상세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7594" y="1047387"/>
            <a:ext cx="8670471" cy="41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가정용 채소재배기 내 상태정보 데이터 연동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B91A88-FF1F-41E8-8637-488662628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88" b="5258"/>
          <a:stretch/>
        </p:blipFill>
        <p:spPr bwMode="auto">
          <a:xfrm>
            <a:off x="227595" y="1510397"/>
            <a:ext cx="8783062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B4B1AA-B918-4046-9758-C47E50CFF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9" y="6131610"/>
            <a:ext cx="8818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dirty="0">
                <a:latin typeface="+mn-ea"/>
                <a:ea typeface="+mn-ea"/>
              </a:rPr>
              <a:t>PLX-DAQ : </a:t>
            </a:r>
            <a:r>
              <a:rPr kumimoji="0" lang="ko-KR" altLang="en-US" sz="1800" dirty="0" err="1">
                <a:latin typeface="+mn-ea"/>
                <a:ea typeface="+mn-ea"/>
              </a:rPr>
              <a:t>아두이노</a:t>
            </a:r>
            <a:r>
              <a:rPr kumimoji="0" lang="ko-KR" altLang="en-US" sz="1800" dirty="0">
                <a:latin typeface="+mn-ea"/>
                <a:ea typeface="+mn-ea"/>
              </a:rPr>
              <a:t> 데이터를 엑셀에 연동시키는 프로그램</a:t>
            </a:r>
            <a:endParaRPr kumimoji="0" lang="en-US" altLang="ko-KR" sz="1800" dirty="0">
              <a:latin typeface="+mn-ea"/>
              <a:ea typeface="+mn-ea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dirty="0">
                <a:latin typeface="+mn-ea"/>
                <a:ea typeface="+mn-ea"/>
              </a:rPr>
              <a:t>(PLX-DAQ : A program that links Arduino data to Excel)</a:t>
            </a:r>
            <a:endParaRPr kumimoji="0" lang="ko-KR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58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식물 재배 프로세스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fld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102" name="그룹 4101"/>
          <p:cNvGrpSpPr/>
          <p:nvPr/>
        </p:nvGrpSpPr>
        <p:grpSpPr>
          <a:xfrm>
            <a:off x="6431450" y="689129"/>
            <a:ext cx="2662492" cy="2481794"/>
            <a:chOff x="2839661" y="769127"/>
            <a:chExt cx="3035585" cy="2530699"/>
          </a:xfrm>
        </p:grpSpPr>
        <p:sp>
          <p:nvSpPr>
            <p:cNvPr id="5" name="직사각형 4"/>
            <p:cNvSpPr/>
            <p:nvPr/>
          </p:nvSpPr>
          <p:spPr>
            <a:xfrm>
              <a:off x="2850731" y="1994271"/>
              <a:ext cx="1794196" cy="71968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  <a:scene3d>
              <a:camera prst="isometricLeftDown">
                <a:rot lat="2100000" lon="1800000" rev="0"/>
              </a:camera>
              <a:lightRig rig="threePt" dir="t"/>
            </a:scene3d>
            <a:sp3d z="6350"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39661" y="2580141"/>
              <a:ext cx="1794196" cy="71968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  <a:scene3d>
              <a:camera prst="isometricLeftDown">
                <a:rot lat="2100000" lon="1800000" rev="0"/>
              </a:camera>
              <a:lightRig rig="threePt" dir="t"/>
            </a:scene3d>
            <a:sp3d z="6350"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436342" y="769127"/>
              <a:ext cx="1507418" cy="174696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  <a:scene3d>
              <a:camera prst="isometricTopUp">
                <a:rot lat="19800000" lon="18600000" rev="4290000"/>
              </a:camera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19056" y="1832698"/>
              <a:ext cx="1656190" cy="13667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isometricRightUp">
                <a:rot lat="1800000" lon="18000000" rev="0"/>
              </a:camera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52" name="그룹 4151"/>
          <p:cNvGrpSpPr/>
          <p:nvPr/>
        </p:nvGrpSpPr>
        <p:grpSpPr>
          <a:xfrm>
            <a:off x="3196833" y="1809324"/>
            <a:ext cx="2763596" cy="828948"/>
            <a:chOff x="3156634" y="2375817"/>
            <a:chExt cx="2763596" cy="828948"/>
          </a:xfrm>
        </p:grpSpPr>
        <p:grpSp>
          <p:nvGrpSpPr>
            <p:cNvPr id="55" name="그룹 54"/>
            <p:cNvGrpSpPr/>
            <p:nvPr/>
          </p:nvGrpSpPr>
          <p:grpSpPr>
            <a:xfrm>
              <a:off x="3156634" y="2375817"/>
              <a:ext cx="2763596" cy="828948"/>
              <a:chOff x="4754549" y="1784254"/>
              <a:chExt cx="2763596" cy="828948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4754549" y="1784254"/>
                <a:ext cx="2598750" cy="828948"/>
                <a:chOff x="4572735" y="1179467"/>
                <a:chExt cx="3781564" cy="1089660"/>
              </a:xfrm>
            </p:grpSpPr>
            <p:sp>
              <p:nvSpPr>
                <p:cNvPr id="31" name="직사각형 30"/>
                <p:cNvSpPr/>
                <p:nvPr/>
              </p:nvSpPr>
              <p:spPr>
                <a:xfrm>
                  <a:off x="5289541" y="1179467"/>
                  <a:ext cx="2278379" cy="108966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4572735" y="1524000"/>
                  <a:ext cx="716806" cy="350521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7566658" y="1524000"/>
                  <a:ext cx="787641" cy="350521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4804858" y="2014062"/>
                <a:ext cx="492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IN</a:t>
                </a:r>
                <a:endParaRPr lang="ko-KR" alt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790647" y="2011512"/>
                <a:ext cx="727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OUT</a:t>
                </a:r>
                <a:endParaRPr lang="ko-KR" altLang="en-US" dirty="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853690" y="2622527"/>
              <a:ext cx="1272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워터 펌프</a:t>
              </a:r>
            </a:p>
          </p:txBody>
        </p:sp>
      </p:grpSp>
      <p:cxnSp>
        <p:nvCxnSpPr>
          <p:cNvPr id="4117" name="꺾인 연결선 4116"/>
          <p:cNvCxnSpPr/>
          <p:nvPr/>
        </p:nvCxnSpPr>
        <p:spPr>
          <a:xfrm flipV="1">
            <a:off x="5882640" y="1863458"/>
            <a:ext cx="579120" cy="234872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꺾인 연결선 4118"/>
          <p:cNvCxnSpPr/>
          <p:nvPr/>
        </p:nvCxnSpPr>
        <p:spPr>
          <a:xfrm>
            <a:off x="5899779" y="2314825"/>
            <a:ext cx="579120" cy="214276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41" name="그룹 4140"/>
          <p:cNvGrpSpPr/>
          <p:nvPr/>
        </p:nvGrpSpPr>
        <p:grpSpPr>
          <a:xfrm>
            <a:off x="358388" y="900375"/>
            <a:ext cx="3056132" cy="2395910"/>
            <a:chOff x="256207" y="1531248"/>
            <a:chExt cx="3056132" cy="2395910"/>
          </a:xfrm>
        </p:grpSpPr>
        <p:grpSp>
          <p:nvGrpSpPr>
            <p:cNvPr id="4139" name="그룹 4138"/>
            <p:cNvGrpSpPr/>
            <p:nvPr/>
          </p:nvGrpSpPr>
          <p:grpSpPr>
            <a:xfrm>
              <a:off x="256207" y="1531248"/>
              <a:ext cx="3056132" cy="2395910"/>
              <a:chOff x="362887" y="1531248"/>
              <a:chExt cx="3056132" cy="2395910"/>
            </a:xfrm>
          </p:grpSpPr>
          <p:grpSp>
            <p:nvGrpSpPr>
              <p:cNvPr id="4127" name="그룹 4126"/>
              <p:cNvGrpSpPr/>
              <p:nvPr/>
            </p:nvGrpSpPr>
            <p:grpSpPr>
              <a:xfrm>
                <a:off x="362887" y="1531248"/>
                <a:ext cx="3056132" cy="2395910"/>
                <a:chOff x="362887" y="1531248"/>
                <a:chExt cx="3056132" cy="2395910"/>
              </a:xfrm>
            </p:grpSpPr>
            <p:grpSp>
              <p:nvGrpSpPr>
                <p:cNvPr id="4114" name="그룹 4113"/>
                <p:cNvGrpSpPr/>
                <p:nvPr/>
              </p:nvGrpSpPr>
              <p:grpSpPr>
                <a:xfrm>
                  <a:off x="362887" y="1531248"/>
                  <a:ext cx="3056132" cy="2395910"/>
                  <a:chOff x="454327" y="2087508"/>
                  <a:chExt cx="3056132" cy="2395910"/>
                </a:xfrm>
              </p:grpSpPr>
              <p:grpSp>
                <p:nvGrpSpPr>
                  <p:cNvPr id="4108" name="그룹 4107"/>
                  <p:cNvGrpSpPr/>
                  <p:nvPr/>
                </p:nvGrpSpPr>
                <p:grpSpPr>
                  <a:xfrm>
                    <a:off x="454327" y="2087508"/>
                    <a:ext cx="3056132" cy="2395910"/>
                    <a:chOff x="454327" y="2087508"/>
                    <a:chExt cx="3056132" cy="2395910"/>
                  </a:xfrm>
                </p:grpSpPr>
                <p:grpSp>
                  <p:nvGrpSpPr>
                    <p:cNvPr id="4106" name="그룹 4105"/>
                    <p:cNvGrpSpPr/>
                    <p:nvPr/>
                  </p:nvGrpSpPr>
                  <p:grpSpPr>
                    <a:xfrm>
                      <a:off x="454327" y="3111209"/>
                      <a:ext cx="3056132" cy="1372209"/>
                      <a:chOff x="454327" y="3111209"/>
                      <a:chExt cx="3056132" cy="1372209"/>
                    </a:xfrm>
                  </p:grpSpPr>
                  <p:sp>
                    <p:nvSpPr>
                      <p:cNvPr id="50" name="직사각형 49"/>
                      <p:cNvSpPr/>
                      <p:nvPr/>
                    </p:nvSpPr>
                    <p:spPr>
                      <a:xfrm>
                        <a:off x="1842340" y="4082193"/>
                        <a:ext cx="331200" cy="4012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  <a:scene3d>
                        <a:camera prst="isometricLeftDown">
                          <a:rot lat="2100000" lon="1800000" rev="0"/>
                        </a:camera>
                        <a:lightRig rig="threePt" dir="t"/>
                      </a:scene3d>
                      <a:sp3d z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9" name="직사각형 28"/>
                      <p:cNvSpPr/>
                      <p:nvPr/>
                    </p:nvSpPr>
                    <p:spPr>
                      <a:xfrm>
                        <a:off x="454327" y="3382651"/>
                        <a:ext cx="1794198" cy="1008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scene3d>
                        <a:camera prst="isometricLeftDown">
                          <a:rot lat="2100000" lon="1800000" rev="0"/>
                        </a:camera>
                        <a:lightRig rig="threePt" dir="t"/>
                      </a:scene3d>
                      <a:sp3d z="6350">
                        <a:bevelT prst="slope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0" name="직사각형 29"/>
                      <p:cNvSpPr/>
                      <p:nvPr/>
                    </p:nvSpPr>
                    <p:spPr>
                      <a:xfrm>
                        <a:off x="1803012" y="3272760"/>
                        <a:ext cx="1707447" cy="9563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scene3d>
                        <a:camera prst="isometricRightUp">
                          <a:rot lat="1890000" lon="18000000" rev="0"/>
                        </a:camera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36" name="직선 연결선 35"/>
                      <p:cNvCxnSpPr/>
                      <p:nvPr/>
                    </p:nvCxnSpPr>
                    <p:spPr>
                      <a:xfrm>
                        <a:off x="2725925" y="3187668"/>
                        <a:ext cx="15616" cy="80435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연결선 40"/>
                      <p:cNvCxnSpPr/>
                      <p:nvPr/>
                    </p:nvCxnSpPr>
                    <p:spPr>
                      <a:xfrm>
                        <a:off x="2436325" y="3439127"/>
                        <a:ext cx="15616" cy="80435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직선 연결선 41"/>
                      <p:cNvCxnSpPr/>
                      <p:nvPr/>
                    </p:nvCxnSpPr>
                    <p:spPr>
                      <a:xfrm>
                        <a:off x="1829039" y="3621565"/>
                        <a:ext cx="13303" cy="81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TextBox 39"/>
                      <p:cNvSpPr txBox="1"/>
                      <p:nvPr/>
                    </p:nvSpPr>
                    <p:spPr>
                      <a:xfrm>
                        <a:off x="1981740" y="3308025"/>
                        <a:ext cx="2874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dirty="0"/>
                          <a:t>A</a:t>
                        </a:r>
                        <a:endParaRPr lang="ko-KR" altLang="en-US" dirty="0"/>
                      </a:p>
                    </p:txBody>
                  </p:sp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2255000" y="3111209"/>
                        <a:ext cx="2874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dirty="0"/>
                          <a:t>B</a:t>
                        </a:r>
                        <a:endParaRPr lang="ko-KR" altLang="en-US" dirty="0"/>
                      </a:p>
                    </p:txBody>
                  </p:sp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795751" y="3405178"/>
                        <a:ext cx="7978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ko-KR" altLang="en-US" dirty="0"/>
                          <a:t>물</a:t>
                        </a:r>
                      </a:p>
                    </p:txBody>
                  </p:sp>
                  <p:sp>
                    <p:nvSpPr>
                      <p:cNvPr id="49" name="직사각형 48"/>
                      <p:cNvSpPr/>
                      <p:nvPr/>
                    </p:nvSpPr>
                    <p:spPr>
                      <a:xfrm>
                        <a:off x="536206" y="3841789"/>
                        <a:ext cx="1375200" cy="38897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solidFill>
                          <a:srgbClr val="00B0F0"/>
                        </a:solidFill>
                      </a:ln>
                      <a:scene3d>
                        <a:camera prst="isometricLeftDown">
                          <a:rot lat="2100000" lon="1800000" rev="0"/>
                        </a:camera>
                        <a:lightRig rig="threePt" dir="t"/>
                      </a:scene3d>
                      <a:sp3d z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1" name="직사각형 50"/>
                      <p:cNvSpPr/>
                      <p:nvPr/>
                    </p:nvSpPr>
                    <p:spPr>
                      <a:xfrm>
                        <a:off x="2093614" y="4023165"/>
                        <a:ext cx="452317" cy="37722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  <a:scene3d>
                        <a:camera prst="isometricRightUp">
                          <a:rot lat="1800000" lon="18000000" rev="0"/>
                        </a:camera>
                        <a:lightRig rig="threePt" dir="t"/>
                      </a:scene3d>
                      <a:sp3d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2" name="직사각형 51"/>
                      <p:cNvSpPr/>
                      <p:nvPr/>
                    </p:nvSpPr>
                    <p:spPr>
                      <a:xfrm>
                        <a:off x="2339532" y="3756465"/>
                        <a:ext cx="511200" cy="37722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  <a:scene3d>
                        <a:camera prst="isometricRightUp">
                          <a:rot lat="1800000" lon="18000000" rev="0"/>
                        </a:camera>
                        <a:lightRig rig="threePt" dir="t"/>
                      </a:scene3d>
                      <a:sp3d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4107" name="직사각형 4106"/>
                    <p:cNvSpPr/>
                    <p:nvPr/>
                  </p:nvSpPr>
                  <p:spPr>
                    <a:xfrm>
                      <a:off x="1073280" y="2087508"/>
                      <a:ext cx="1459446" cy="1947159"/>
                    </a:xfrm>
                    <a:prstGeom prst="rect">
                      <a:avLst/>
                    </a:prstGeom>
                    <a:noFill/>
                    <a:ln w="44450">
                      <a:solidFill>
                        <a:schemeClr val="tx1"/>
                      </a:solidFill>
                    </a:ln>
                    <a:scene3d>
                      <a:camera prst="isometricTopUp">
                        <a:rot lat="19620000" lon="18747732" rev="4330321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4110" name="직선 연결선 4109"/>
                  <p:cNvCxnSpPr/>
                  <p:nvPr/>
                </p:nvCxnSpPr>
                <p:spPr>
                  <a:xfrm flipH="1" flipV="1">
                    <a:off x="1156566" y="2680118"/>
                    <a:ext cx="1548000" cy="4923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21" name="직선 연결선 4120"/>
                <p:cNvCxnSpPr/>
                <p:nvPr/>
              </p:nvCxnSpPr>
              <p:spPr>
                <a:xfrm flipV="1">
                  <a:off x="1743280" y="2529841"/>
                  <a:ext cx="569898" cy="5104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5" name="직선 연결선 4124"/>
                <p:cNvCxnSpPr/>
                <p:nvPr/>
              </p:nvCxnSpPr>
              <p:spPr>
                <a:xfrm flipH="1" flipV="1">
                  <a:off x="2047894" y="2781548"/>
                  <a:ext cx="270000" cy="1089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29" name="직선 연결선 4128"/>
              <p:cNvCxnSpPr/>
              <p:nvPr/>
            </p:nvCxnSpPr>
            <p:spPr>
              <a:xfrm flipH="1" flipV="1">
                <a:off x="1341120" y="2545081"/>
                <a:ext cx="685278" cy="22192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1" name="직선 연결선 4130"/>
              <p:cNvCxnSpPr/>
              <p:nvPr/>
            </p:nvCxnSpPr>
            <p:spPr>
              <a:xfrm flipV="1">
                <a:off x="1339400" y="2293736"/>
                <a:ext cx="260376" cy="245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3" name="직선 연결선 4132"/>
              <p:cNvCxnSpPr/>
              <p:nvPr/>
            </p:nvCxnSpPr>
            <p:spPr>
              <a:xfrm>
                <a:off x="1339400" y="2538846"/>
                <a:ext cx="0" cy="64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5" name="직선 연결선 4134"/>
              <p:cNvCxnSpPr/>
              <p:nvPr/>
            </p:nvCxnSpPr>
            <p:spPr>
              <a:xfrm>
                <a:off x="1331780" y="3195390"/>
                <a:ext cx="411500" cy="153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38" name="TextBox 4137"/>
              <p:cNvSpPr txBox="1"/>
              <p:nvPr/>
            </p:nvSpPr>
            <p:spPr>
              <a:xfrm rot="1323929">
                <a:off x="1465160" y="2457570"/>
                <a:ext cx="11500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희석통</a:t>
                </a:r>
                <a:endParaRPr lang="ko-KR" altLang="en-US" sz="1400" dirty="0"/>
              </a:p>
            </p:txBody>
          </p:sp>
        </p:grpSp>
        <p:sp>
          <p:nvSpPr>
            <p:cNvPr id="4140" name="TextBox 4139"/>
            <p:cNvSpPr txBox="1"/>
            <p:nvPr/>
          </p:nvSpPr>
          <p:spPr>
            <a:xfrm rot="1095470">
              <a:off x="1369890" y="2133600"/>
              <a:ext cx="1502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모듈 공간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2968531" y="3013154"/>
            <a:ext cx="3372928" cy="3175322"/>
            <a:chOff x="2786332" y="1829061"/>
            <a:chExt cx="3372928" cy="3175322"/>
          </a:xfrm>
        </p:grpSpPr>
        <p:sp>
          <p:nvSpPr>
            <p:cNvPr id="122" name="자유형 121"/>
            <p:cNvSpPr/>
            <p:nvPr/>
          </p:nvSpPr>
          <p:spPr>
            <a:xfrm>
              <a:off x="2786332" y="1984075"/>
              <a:ext cx="1112808" cy="664234"/>
            </a:xfrm>
            <a:custGeom>
              <a:avLst/>
              <a:gdLst>
                <a:gd name="connsiteX0" fmla="*/ 1112808 w 1112808"/>
                <a:gd name="connsiteY0" fmla="*/ 0 h 664234"/>
                <a:gd name="connsiteX1" fmla="*/ 0 w 1112808"/>
                <a:gd name="connsiteY1" fmla="*/ 8627 h 664234"/>
                <a:gd name="connsiteX2" fmla="*/ 8626 w 1112808"/>
                <a:gd name="connsiteY2" fmla="*/ 655608 h 664234"/>
                <a:gd name="connsiteX3" fmla="*/ 129396 w 1112808"/>
                <a:gd name="connsiteY3" fmla="*/ 664234 h 664234"/>
                <a:gd name="connsiteX4" fmla="*/ 146649 w 1112808"/>
                <a:gd name="connsiteY4" fmla="*/ 129397 h 664234"/>
                <a:gd name="connsiteX5" fmla="*/ 1112808 w 1112808"/>
                <a:gd name="connsiteY5" fmla="*/ 138023 h 664234"/>
                <a:gd name="connsiteX6" fmla="*/ 1112808 w 1112808"/>
                <a:gd name="connsiteY6" fmla="*/ 0 h 66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808" h="664234">
                  <a:moveTo>
                    <a:pt x="1112808" y="0"/>
                  </a:moveTo>
                  <a:lnTo>
                    <a:pt x="0" y="8627"/>
                  </a:lnTo>
                  <a:lnTo>
                    <a:pt x="8626" y="655608"/>
                  </a:lnTo>
                  <a:lnTo>
                    <a:pt x="129396" y="664234"/>
                  </a:lnTo>
                  <a:lnTo>
                    <a:pt x="146649" y="129397"/>
                  </a:lnTo>
                  <a:lnTo>
                    <a:pt x="1112808" y="138023"/>
                  </a:lnTo>
                  <a:lnTo>
                    <a:pt x="1112808" y="0"/>
                  </a:lnTo>
                  <a:close/>
                </a:path>
              </a:pathLst>
            </a:custGeom>
            <a:solidFill>
              <a:srgbClr val="E7F4F6"/>
            </a:solidFill>
            <a:ln>
              <a:solidFill>
                <a:srgbClr val="C2D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자유형 122"/>
            <p:cNvSpPr/>
            <p:nvPr/>
          </p:nvSpPr>
          <p:spPr>
            <a:xfrm>
              <a:off x="2794958" y="2475781"/>
              <a:ext cx="1095555" cy="552091"/>
            </a:xfrm>
            <a:custGeom>
              <a:avLst/>
              <a:gdLst>
                <a:gd name="connsiteX0" fmla="*/ 1095555 w 1095555"/>
                <a:gd name="connsiteY0" fmla="*/ 0 h 552091"/>
                <a:gd name="connsiteX1" fmla="*/ 0 w 1095555"/>
                <a:gd name="connsiteY1" fmla="*/ 8627 h 552091"/>
                <a:gd name="connsiteX2" fmla="*/ 8627 w 1095555"/>
                <a:gd name="connsiteY2" fmla="*/ 552091 h 552091"/>
                <a:gd name="connsiteX3" fmla="*/ 138023 w 1095555"/>
                <a:gd name="connsiteY3" fmla="*/ 534838 h 552091"/>
                <a:gd name="connsiteX4" fmla="*/ 138023 w 1095555"/>
                <a:gd name="connsiteY4" fmla="*/ 155276 h 552091"/>
                <a:gd name="connsiteX5" fmla="*/ 1086929 w 1095555"/>
                <a:gd name="connsiteY5" fmla="*/ 163902 h 552091"/>
                <a:gd name="connsiteX6" fmla="*/ 1095555 w 1095555"/>
                <a:gd name="connsiteY6" fmla="*/ 0 h 55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5555" h="552091">
                  <a:moveTo>
                    <a:pt x="1095555" y="0"/>
                  </a:moveTo>
                  <a:lnTo>
                    <a:pt x="0" y="8627"/>
                  </a:lnTo>
                  <a:lnTo>
                    <a:pt x="8627" y="552091"/>
                  </a:lnTo>
                  <a:lnTo>
                    <a:pt x="138023" y="534838"/>
                  </a:lnTo>
                  <a:lnTo>
                    <a:pt x="138023" y="155276"/>
                  </a:lnTo>
                  <a:lnTo>
                    <a:pt x="1086929" y="163902"/>
                  </a:lnTo>
                  <a:lnTo>
                    <a:pt x="1095555" y="0"/>
                  </a:lnTo>
                  <a:close/>
                </a:path>
              </a:pathLst>
            </a:custGeom>
            <a:solidFill>
              <a:srgbClr val="E7F4F6"/>
            </a:solidFill>
            <a:ln>
              <a:solidFill>
                <a:srgbClr val="C2D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자유형 123"/>
            <p:cNvSpPr/>
            <p:nvPr/>
          </p:nvSpPr>
          <p:spPr>
            <a:xfrm>
              <a:off x="5607170" y="4459857"/>
              <a:ext cx="543464" cy="457200"/>
            </a:xfrm>
            <a:custGeom>
              <a:avLst/>
              <a:gdLst>
                <a:gd name="connsiteX0" fmla="*/ 25879 w 543464"/>
                <a:gd name="connsiteY0" fmla="*/ 276045 h 457200"/>
                <a:gd name="connsiteX1" fmla="*/ 362309 w 543464"/>
                <a:gd name="connsiteY1" fmla="*/ 293298 h 457200"/>
                <a:gd name="connsiteX2" fmla="*/ 362309 w 543464"/>
                <a:gd name="connsiteY2" fmla="*/ 0 h 457200"/>
                <a:gd name="connsiteX3" fmla="*/ 543464 w 543464"/>
                <a:gd name="connsiteY3" fmla="*/ 25879 h 457200"/>
                <a:gd name="connsiteX4" fmla="*/ 534838 w 543464"/>
                <a:gd name="connsiteY4" fmla="*/ 457200 h 457200"/>
                <a:gd name="connsiteX5" fmla="*/ 0 w 543464"/>
                <a:gd name="connsiteY5" fmla="*/ 457200 h 457200"/>
                <a:gd name="connsiteX6" fmla="*/ 25879 w 543464"/>
                <a:gd name="connsiteY6" fmla="*/ 276045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464" h="457200">
                  <a:moveTo>
                    <a:pt x="25879" y="276045"/>
                  </a:moveTo>
                  <a:lnTo>
                    <a:pt x="362309" y="293298"/>
                  </a:lnTo>
                  <a:lnTo>
                    <a:pt x="362309" y="0"/>
                  </a:lnTo>
                  <a:lnTo>
                    <a:pt x="543464" y="25879"/>
                  </a:lnTo>
                  <a:lnTo>
                    <a:pt x="534838" y="457200"/>
                  </a:lnTo>
                  <a:lnTo>
                    <a:pt x="0" y="457200"/>
                  </a:lnTo>
                  <a:lnTo>
                    <a:pt x="25879" y="276045"/>
                  </a:lnTo>
                  <a:close/>
                </a:path>
              </a:pathLst>
            </a:custGeom>
            <a:solidFill>
              <a:srgbClr val="E7F4F6"/>
            </a:solidFill>
            <a:ln>
              <a:solidFill>
                <a:srgbClr val="C2D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4330460" y="4002657"/>
              <a:ext cx="1820174" cy="483079"/>
            </a:xfrm>
            <a:custGeom>
              <a:avLst/>
              <a:gdLst>
                <a:gd name="connsiteX0" fmla="*/ 25880 w 1820174"/>
                <a:gd name="connsiteY0" fmla="*/ 336430 h 483079"/>
                <a:gd name="connsiteX1" fmla="*/ 1647646 w 1820174"/>
                <a:gd name="connsiteY1" fmla="*/ 345056 h 483079"/>
                <a:gd name="connsiteX2" fmla="*/ 1639019 w 1820174"/>
                <a:gd name="connsiteY2" fmla="*/ 0 h 483079"/>
                <a:gd name="connsiteX3" fmla="*/ 1820174 w 1820174"/>
                <a:gd name="connsiteY3" fmla="*/ 0 h 483079"/>
                <a:gd name="connsiteX4" fmla="*/ 1820174 w 1820174"/>
                <a:gd name="connsiteY4" fmla="*/ 483079 h 483079"/>
                <a:gd name="connsiteX5" fmla="*/ 0 w 1820174"/>
                <a:gd name="connsiteY5" fmla="*/ 474452 h 483079"/>
                <a:gd name="connsiteX6" fmla="*/ 25880 w 1820174"/>
                <a:gd name="connsiteY6" fmla="*/ 336430 h 48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174" h="483079">
                  <a:moveTo>
                    <a:pt x="25880" y="336430"/>
                  </a:moveTo>
                  <a:lnTo>
                    <a:pt x="1647646" y="345056"/>
                  </a:lnTo>
                  <a:lnTo>
                    <a:pt x="1639019" y="0"/>
                  </a:lnTo>
                  <a:lnTo>
                    <a:pt x="1820174" y="0"/>
                  </a:lnTo>
                  <a:lnTo>
                    <a:pt x="1820174" y="483079"/>
                  </a:lnTo>
                  <a:lnTo>
                    <a:pt x="0" y="474452"/>
                  </a:lnTo>
                  <a:lnTo>
                    <a:pt x="25880" y="336430"/>
                  </a:lnTo>
                  <a:close/>
                </a:path>
              </a:pathLst>
            </a:custGeom>
            <a:solidFill>
              <a:srgbClr val="E7F4F6"/>
            </a:solidFill>
            <a:ln>
              <a:solidFill>
                <a:srgbClr val="C2D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5633049" y="3716977"/>
              <a:ext cx="526211" cy="370936"/>
            </a:xfrm>
            <a:custGeom>
              <a:avLst/>
              <a:gdLst>
                <a:gd name="connsiteX0" fmla="*/ 0 w 526211"/>
                <a:gd name="connsiteY0" fmla="*/ 241540 h 370936"/>
                <a:gd name="connsiteX1" fmla="*/ 336430 w 526211"/>
                <a:gd name="connsiteY1" fmla="*/ 232913 h 370936"/>
                <a:gd name="connsiteX2" fmla="*/ 336430 w 526211"/>
                <a:gd name="connsiteY2" fmla="*/ 0 h 370936"/>
                <a:gd name="connsiteX3" fmla="*/ 526211 w 526211"/>
                <a:gd name="connsiteY3" fmla="*/ 0 h 370936"/>
                <a:gd name="connsiteX4" fmla="*/ 508959 w 526211"/>
                <a:gd name="connsiteY4" fmla="*/ 353683 h 370936"/>
                <a:gd name="connsiteX5" fmla="*/ 0 w 526211"/>
                <a:gd name="connsiteY5" fmla="*/ 370936 h 370936"/>
                <a:gd name="connsiteX6" fmla="*/ 0 w 526211"/>
                <a:gd name="connsiteY6" fmla="*/ 241540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211" h="370936">
                  <a:moveTo>
                    <a:pt x="0" y="241540"/>
                  </a:moveTo>
                  <a:lnTo>
                    <a:pt x="336430" y="232913"/>
                  </a:lnTo>
                  <a:lnTo>
                    <a:pt x="336430" y="0"/>
                  </a:lnTo>
                  <a:lnTo>
                    <a:pt x="526211" y="0"/>
                  </a:lnTo>
                  <a:lnTo>
                    <a:pt x="508959" y="353683"/>
                  </a:lnTo>
                  <a:lnTo>
                    <a:pt x="0" y="370936"/>
                  </a:lnTo>
                  <a:lnTo>
                    <a:pt x="0" y="241540"/>
                  </a:lnTo>
                  <a:close/>
                </a:path>
              </a:pathLst>
            </a:custGeom>
            <a:solidFill>
              <a:srgbClr val="E7F4F6"/>
            </a:solidFill>
            <a:ln>
              <a:solidFill>
                <a:srgbClr val="C2D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347713" y="3001992"/>
              <a:ext cx="1811547" cy="707366"/>
            </a:xfrm>
            <a:custGeom>
              <a:avLst/>
              <a:gdLst>
                <a:gd name="connsiteX0" fmla="*/ 17253 w 1811547"/>
                <a:gd name="connsiteY0" fmla="*/ 552091 h 707366"/>
                <a:gd name="connsiteX1" fmla="*/ 1630393 w 1811547"/>
                <a:gd name="connsiteY1" fmla="*/ 552091 h 707366"/>
                <a:gd name="connsiteX2" fmla="*/ 1630393 w 1811547"/>
                <a:gd name="connsiteY2" fmla="*/ 172529 h 707366"/>
                <a:gd name="connsiteX3" fmla="*/ 1035170 w 1811547"/>
                <a:gd name="connsiteY3" fmla="*/ 172529 h 707366"/>
                <a:gd name="connsiteX4" fmla="*/ 1035170 w 1811547"/>
                <a:gd name="connsiteY4" fmla="*/ 0 h 707366"/>
                <a:gd name="connsiteX5" fmla="*/ 1811547 w 1811547"/>
                <a:gd name="connsiteY5" fmla="*/ 25880 h 707366"/>
                <a:gd name="connsiteX6" fmla="*/ 1802921 w 1811547"/>
                <a:gd name="connsiteY6" fmla="*/ 698740 h 707366"/>
                <a:gd name="connsiteX7" fmla="*/ 0 w 1811547"/>
                <a:gd name="connsiteY7" fmla="*/ 707366 h 707366"/>
                <a:gd name="connsiteX8" fmla="*/ 17253 w 1811547"/>
                <a:gd name="connsiteY8" fmla="*/ 552091 h 7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1547" h="707366">
                  <a:moveTo>
                    <a:pt x="17253" y="552091"/>
                  </a:moveTo>
                  <a:lnTo>
                    <a:pt x="1630393" y="552091"/>
                  </a:lnTo>
                  <a:lnTo>
                    <a:pt x="1630393" y="172529"/>
                  </a:lnTo>
                  <a:lnTo>
                    <a:pt x="1035170" y="172529"/>
                  </a:lnTo>
                  <a:lnTo>
                    <a:pt x="1035170" y="0"/>
                  </a:lnTo>
                  <a:lnTo>
                    <a:pt x="1811547" y="25880"/>
                  </a:lnTo>
                  <a:lnTo>
                    <a:pt x="1802921" y="698740"/>
                  </a:lnTo>
                  <a:lnTo>
                    <a:pt x="0" y="707366"/>
                  </a:lnTo>
                  <a:lnTo>
                    <a:pt x="17253" y="552091"/>
                  </a:lnTo>
                  <a:close/>
                </a:path>
              </a:pathLst>
            </a:custGeom>
            <a:solidFill>
              <a:srgbClr val="E7F4F6"/>
            </a:solidFill>
            <a:ln>
              <a:solidFill>
                <a:srgbClr val="C2D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2803585" y="3019245"/>
              <a:ext cx="1751162" cy="1915064"/>
              <a:chOff x="2803585" y="3019245"/>
              <a:chExt cx="1751162" cy="1915064"/>
            </a:xfrm>
          </p:grpSpPr>
          <p:sp>
            <p:nvSpPr>
              <p:cNvPr id="148" name="자유형 147"/>
              <p:cNvSpPr/>
              <p:nvPr/>
            </p:nvSpPr>
            <p:spPr>
              <a:xfrm>
                <a:off x="2803585" y="4459857"/>
                <a:ext cx="1742536" cy="474452"/>
              </a:xfrm>
              <a:custGeom>
                <a:avLst/>
                <a:gdLst>
                  <a:gd name="connsiteX0" fmla="*/ 1733909 w 1742536"/>
                  <a:gd name="connsiteY0" fmla="*/ 293298 h 474452"/>
                  <a:gd name="connsiteX1" fmla="*/ 120770 w 1742536"/>
                  <a:gd name="connsiteY1" fmla="*/ 284671 h 474452"/>
                  <a:gd name="connsiteX2" fmla="*/ 120770 w 1742536"/>
                  <a:gd name="connsiteY2" fmla="*/ 0 h 474452"/>
                  <a:gd name="connsiteX3" fmla="*/ 0 w 1742536"/>
                  <a:gd name="connsiteY3" fmla="*/ 25879 h 474452"/>
                  <a:gd name="connsiteX4" fmla="*/ 0 w 1742536"/>
                  <a:gd name="connsiteY4" fmla="*/ 465826 h 474452"/>
                  <a:gd name="connsiteX5" fmla="*/ 1742536 w 1742536"/>
                  <a:gd name="connsiteY5" fmla="*/ 474452 h 474452"/>
                  <a:gd name="connsiteX6" fmla="*/ 1733909 w 1742536"/>
                  <a:gd name="connsiteY6" fmla="*/ 293298 h 474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2536" h="474452">
                    <a:moveTo>
                      <a:pt x="1733909" y="293298"/>
                    </a:moveTo>
                    <a:lnTo>
                      <a:pt x="120770" y="284671"/>
                    </a:lnTo>
                    <a:lnTo>
                      <a:pt x="120770" y="0"/>
                    </a:lnTo>
                    <a:lnTo>
                      <a:pt x="0" y="25879"/>
                    </a:lnTo>
                    <a:lnTo>
                      <a:pt x="0" y="465826"/>
                    </a:lnTo>
                    <a:lnTo>
                      <a:pt x="1742536" y="474452"/>
                    </a:lnTo>
                    <a:lnTo>
                      <a:pt x="1733909" y="293298"/>
                    </a:lnTo>
                    <a:close/>
                  </a:path>
                </a:pathLst>
              </a:custGeom>
              <a:solidFill>
                <a:srgbClr val="E7F4F6"/>
              </a:solidFill>
              <a:ln>
                <a:solidFill>
                  <a:srgbClr val="C2DF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자유형 148"/>
              <p:cNvSpPr/>
              <p:nvPr/>
            </p:nvSpPr>
            <p:spPr>
              <a:xfrm>
                <a:off x="2915728" y="3950896"/>
                <a:ext cx="1639019" cy="138023"/>
              </a:xfrm>
              <a:custGeom>
                <a:avLst/>
                <a:gdLst>
                  <a:gd name="connsiteX0" fmla="*/ 8627 w 1639019"/>
                  <a:gd name="connsiteY0" fmla="*/ 0 h 138023"/>
                  <a:gd name="connsiteX1" fmla="*/ 1630393 w 1639019"/>
                  <a:gd name="connsiteY1" fmla="*/ 17253 h 138023"/>
                  <a:gd name="connsiteX2" fmla="*/ 1639019 w 1639019"/>
                  <a:gd name="connsiteY2" fmla="*/ 138023 h 138023"/>
                  <a:gd name="connsiteX3" fmla="*/ 0 w 1639019"/>
                  <a:gd name="connsiteY3" fmla="*/ 129397 h 138023"/>
                  <a:gd name="connsiteX4" fmla="*/ 8627 w 1639019"/>
                  <a:gd name="connsiteY4" fmla="*/ 0 h 13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9019" h="138023">
                    <a:moveTo>
                      <a:pt x="8627" y="0"/>
                    </a:moveTo>
                    <a:lnTo>
                      <a:pt x="1630393" y="17253"/>
                    </a:lnTo>
                    <a:lnTo>
                      <a:pt x="1639019" y="138023"/>
                    </a:lnTo>
                    <a:lnTo>
                      <a:pt x="0" y="129397"/>
                    </a:lnTo>
                    <a:lnTo>
                      <a:pt x="8627" y="0"/>
                    </a:lnTo>
                    <a:close/>
                  </a:path>
                </a:pathLst>
              </a:custGeom>
              <a:solidFill>
                <a:srgbClr val="E7F4F6"/>
              </a:solidFill>
              <a:ln>
                <a:solidFill>
                  <a:srgbClr val="C2DF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자유형 149"/>
              <p:cNvSpPr/>
              <p:nvPr/>
            </p:nvSpPr>
            <p:spPr>
              <a:xfrm>
                <a:off x="2803585" y="3683479"/>
                <a:ext cx="465826" cy="802257"/>
              </a:xfrm>
              <a:custGeom>
                <a:avLst/>
                <a:gdLst>
                  <a:gd name="connsiteX0" fmla="*/ 0 w 465826"/>
                  <a:gd name="connsiteY0" fmla="*/ 17253 h 802257"/>
                  <a:gd name="connsiteX1" fmla="*/ 0 w 465826"/>
                  <a:gd name="connsiteY1" fmla="*/ 793630 h 802257"/>
                  <a:gd name="connsiteX2" fmla="*/ 465826 w 465826"/>
                  <a:gd name="connsiteY2" fmla="*/ 802257 h 802257"/>
                  <a:gd name="connsiteX3" fmla="*/ 465826 w 465826"/>
                  <a:gd name="connsiteY3" fmla="*/ 681487 h 802257"/>
                  <a:gd name="connsiteX4" fmla="*/ 120770 w 465826"/>
                  <a:gd name="connsiteY4" fmla="*/ 672861 h 802257"/>
                  <a:gd name="connsiteX5" fmla="*/ 120770 w 465826"/>
                  <a:gd name="connsiteY5" fmla="*/ 0 h 802257"/>
                  <a:gd name="connsiteX6" fmla="*/ 0 w 465826"/>
                  <a:gd name="connsiteY6" fmla="*/ 17253 h 802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5826" h="802257">
                    <a:moveTo>
                      <a:pt x="0" y="17253"/>
                    </a:moveTo>
                    <a:lnTo>
                      <a:pt x="0" y="793630"/>
                    </a:lnTo>
                    <a:lnTo>
                      <a:pt x="465826" y="802257"/>
                    </a:lnTo>
                    <a:lnTo>
                      <a:pt x="465826" y="681487"/>
                    </a:lnTo>
                    <a:lnTo>
                      <a:pt x="120770" y="672861"/>
                    </a:lnTo>
                    <a:lnTo>
                      <a:pt x="120770" y="0"/>
                    </a:lnTo>
                    <a:lnTo>
                      <a:pt x="0" y="17253"/>
                    </a:lnTo>
                    <a:close/>
                  </a:path>
                </a:pathLst>
              </a:custGeom>
              <a:solidFill>
                <a:srgbClr val="E7F4F6"/>
              </a:solidFill>
              <a:ln>
                <a:solidFill>
                  <a:srgbClr val="C2DF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자유형 150"/>
              <p:cNvSpPr/>
              <p:nvPr/>
            </p:nvSpPr>
            <p:spPr>
              <a:xfrm>
                <a:off x="2803585" y="3019245"/>
                <a:ext cx="690113" cy="681487"/>
              </a:xfrm>
              <a:custGeom>
                <a:avLst/>
                <a:gdLst>
                  <a:gd name="connsiteX0" fmla="*/ 457200 w 690113"/>
                  <a:gd name="connsiteY0" fmla="*/ 543464 h 681487"/>
                  <a:gd name="connsiteX1" fmla="*/ 120770 w 690113"/>
                  <a:gd name="connsiteY1" fmla="*/ 543464 h 681487"/>
                  <a:gd name="connsiteX2" fmla="*/ 120770 w 690113"/>
                  <a:gd name="connsiteY2" fmla="*/ 120770 h 681487"/>
                  <a:gd name="connsiteX3" fmla="*/ 681487 w 690113"/>
                  <a:gd name="connsiteY3" fmla="*/ 129397 h 681487"/>
                  <a:gd name="connsiteX4" fmla="*/ 690113 w 690113"/>
                  <a:gd name="connsiteY4" fmla="*/ 8627 h 681487"/>
                  <a:gd name="connsiteX5" fmla="*/ 0 w 690113"/>
                  <a:gd name="connsiteY5" fmla="*/ 0 h 681487"/>
                  <a:gd name="connsiteX6" fmla="*/ 0 w 690113"/>
                  <a:gd name="connsiteY6" fmla="*/ 681487 h 681487"/>
                  <a:gd name="connsiteX7" fmla="*/ 465826 w 690113"/>
                  <a:gd name="connsiteY7" fmla="*/ 681487 h 681487"/>
                  <a:gd name="connsiteX8" fmla="*/ 457200 w 690113"/>
                  <a:gd name="connsiteY8" fmla="*/ 543464 h 68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0113" h="681487">
                    <a:moveTo>
                      <a:pt x="457200" y="543464"/>
                    </a:moveTo>
                    <a:lnTo>
                      <a:pt x="120770" y="543464"/>
                    </a:lnTo>
                    <a:lnTo>
                      <a:pt x="120770" y="120770"/>
                    </a:lnTo>
                    <a:lnTo>
                      <a:pt x="681487" y="129397"/>
                    </a:lnTo>
                    <a:lnTo>
                      <a:pt x="690113" y="8627"/>
                    </a:lnTo>
                    <a:lnTo>
                      <a:pt x="0" y="0"/>
                    </a:lnTo>
                    <a:lnTo>
                      <a:pt x="0" y="681487"/>
                    </a:lnTo>
                    <a:lnTo>
                      <a:pt x="465826" y="681487"/>
                    </a:lnTo>
                    <a:lnTo>
                      <a:pt x="457200" y="543464"/>
                    </a:lnTo>
                    <a:close/>
                  </a:path>
                </a:pathLst>
              </a:custGeom>
              <a:solidFill>
                <a:srgbClr val="E7F4F6"/>
              </a:solidFill>
              <a:ln>
                <a:solidFill>
                  <a:srgbClr val="C2DF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직사각형 128"/>
            <p:cNvSpPr/>
            <p:nvPr/>
          </p:nvSpPr>
          <p:spPr>
            <a:xfrm>
              <a:off x="3899052" y="1906699"/>
              <a:ext cx="108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배양액 </a:t>
              </a:r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899052" y="2387547"/>
              <a:ext cx="108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배양액 </a:t>
              </a:r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4550841" y="3851202"/>
              <a:ext cx="108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물통</a:t>
              </a: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3492902" y="2888194"/>
              <a:ext cx="1892300" cy="38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Water pump</a:t>
              </a:r>
              <a:endParaRPr lang="ko-KR" altLang="en-US" dirty="0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550841" y="4621293"/>
              <a:ext cx="108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희석통</a:t>
              </a:r>
              <a:endParaRPr lang="ko-KR" altLang="en-US" dirty="0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3269128" y="4245057"/>
              <a:ext cx="108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배양기 </a:t>
              </a:r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3269128" y="3464173"/>
              <a:ext cx="108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배양기 </a:t>
              </a:r>
              <a:r>
                <a:rPr lang="en-US" altLang="ko-KR" dirty="0"/>
                <a:t>B</a:t>
              </a:r>
              <a:endParaRPr lang="ko-KR" altLang="en-US" dirty="0"/>
            </a:p>
          </p:txBody>
        </p:sp>
        <p:cxnSp>
          <p:nvCxnSpPr>
            <p:cNvPr id="136" name="직선 연결선 135"/>
            <p:cNvCxnSpPr/>
            <p:nvPr/>
          </p:nvCxnSpPr>
          <p:spPr>
            <a:xfrm>
              <a:off x="3157267" y="1829061"/>
              <a:ext cx="0" cy="40949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3045354" y="2888194"/>
              <a:ext cx="447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IN</a:t>
              </a:r>
              <a:endParaRPr lang="ko-KR" altLang="en-US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85202" y="2890860"/>
              <a:ext cx="650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OUT</a:t>
              </a:r>
              <a:endParaRPr lang="ko-KR" altLang="en-US" dirty="0"/>
            </a:p>
          </p:txBody>
        </p:sp>
        <p:cxnSp>
          <p:nvCxnSpPr>
            <p:cNvPr id="139" name="직선 연결선 138"/>
            <p:cNvCxnSpPr/>
            <p:nvPr/>
          </p:nvCxnSpPr>
          <p:spPr>
            <a:xfrm>
              <a:off x="3359988" y="2342333"/>
              <a:ext cx="0" cy="40949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>
              <a:off x="3045354" y="3430800"/>
              <a:ext cx="0" cy="40949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/>
            <p:cNvCxnSpPr/>
            <p:nvPr/>
          </p:nvCxnSpPr>
          <p:spPr>
            <a:xfrm>
              <a:off x="3735236" y="3876801"/>
              <a:ext cx="0" cy="30346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3045354" y="4245057"/>
              <a:ext cx="0" cy="30346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3723965" y="4700920"/>
              <a:ext cx="0" cy="30346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5847501" y="4677830"/>
              <a:ext cx="0" cy="30346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957715" y="4273325"/>
              <a:ext cx="0" cy="30346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5817479" y="3879470"/>
              <a:ext cx="0" cy="30346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4979052" y="3464173"/>
              <a:ext cx="0" cy="30346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316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식물성장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R&amp;D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</a:t>
            </a:fld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9605" y="1226820"/>
            <a:ext cx="7970515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/>
              <a:t>식물 선정</a:t>
            </a:r>
            <a:r>
              <a:rPr lang="en-US" altLang="ko-KR" sz="1500" dirty="0"/>
              <a:t>  -  </a:t>
            </a:r>
            <a:r>
              <a:rPr lang="ko-KR" altLang="en-US" sz="1500" dirty="0"/>
              <a:t>상추</a:t>
            </a:r>
            <a:endParaRPr lang="en-US" altLang="ko-KR" sz="1500" dirty="0"/>
          </a:p>
          <a:p>
            <a:r>
              <a:rPr lang="ko-KR" altLang="en-US" sz="1500" dirty="0"/>
              <a:t>가격 부담이 적고 생장속도가 </a:t>
            </a:r>
            <a:r>
              <a:rPr lang="ko-KR" altLang="en-US" sz="1500"/>
              <a:t>빠르고 토지를 </a:t>
            </a:r>
            <a:r>
              <a:rPr lang="ko-KR" altLang="en-US" sz="1500" dirty="0"/>
              <a:t>가리지 않으며 쉽게 구할 수 있는 상추 선택</a:t>
            </a:r>
            <a:endParaRPr lang="en-US" altLang="ko-KR" sz="1500" dirty="0"/>
          </a:p>
          <a:p>
            <a:endParaRPr lang="en-US" altLang="ko-KR" sz="1500" dirty="0"/>
          </a:p>
          <a:p>
            <a:pPr marL="342900" indent="-342900">
              <a:buAutoNum type="arabicPeriod" startAt="2"/>
            </a:pPr>
            <a:r>
              <a:rPr lang="ko-KR" altLang="en-US" sz="1500" dirty="0" err="1"/>
              <a:t>생장환경</a:t>
            </a:r>
            <a:r>
              <a:rPr lang="ko-KR" altLang="en-US" sz="1500" dirty="0"/>
              <a:t> 조성 </a:t>
            </a:r>
            <a:r>
              <a:rPr lang="en-US" altLang="ko-KR" sz="1500" dirty="0"/>
              <a:t>(</a:t>
            </a:r>
            <a:r>
              <a:rPr lang="ko-KR" altLang="en-US" sz="1500" dirty="0"/>
              <a:t>농촌진흥청 </a:t>
            </a:r>
            <a:r>
              <a:rPr lang="ko-KR" altLang="en-US" sz="1500" dirty="0" err="1"/>
              <a:t>국립원예특작원구원</a:t>
            </a:r>
            <a:r>
              <a:rPr lang="ko-KR" altLang="en-US" sz="1500" dirty="0"/>
              <a:t> 참고</a:t>
            </a:r>
            <a:r>
              <a:rPr lang="en-US" altLang="ko-KR" sz="1500" dirty="0"/>
              <a:t>)</a:t>
            </a:r>
          </a:p>
          <a:p>
            <a:pPr marL="342900" indent="-342900">
              <a:buAutoNum type="arabicPeriod" startAt="2"/>
            </a:pPr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장소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형남공학관</a:t>
            </a:r>
            <a:r>
              <a:rPr lang="ko-KR" altLang="en-US" sz="1500" dirty="0"/>
              <a:t> </a:t>
            </a:r>
            <a:r>
              <a:rPr lang="en-US" altLang="ko-KR" sz="1500" dirty="0"/>
              <a:t>717</a:t>
            </a:r>
            <a:r>
              <a:rPr lang="ko-KR" altLang="en-US" sz="1500" dirty="0"/>
              <a:t>호 품질경영 연구실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비료 </a:t>
            </a:r>
            <a:r>
              <a:rPr lang="en-US" altLang="ko-KR" sz="1500" dirty="0"/>
              <a:t>: M</a:t>
            </a:r>
            <a:r>
              <a:rPr lang="ko-KR" altLang="en-US" sz="1500" dirty="0"/>
              <a:t>사의 </a:t>
            </a:r>
            <a:r>
              <a:rPr lang="ko-KR" altLang="en-US" sz="1500" dirty="0" err="1"/>
              <a:t>영양액</a:t>
            </a:r>
            <a:r>
              <a:rPr lang="ko-KR" altLang="en-US" sz="1500" dirty="0"/>
              <a:t> 사용</a:t>
            </a:r>
            <a:endParaRPr lang="en-US" altLang="ko-KR" sz="1500" dirty="0"/>
          </a:p>
          <a:p>
            <a:r>
              <a:rPr lang="en-US" altLang="ko-KR" sz="1500" dirty="0"/>
              <a:t>		</a:t>
            </a:r>
            <a:r>
              <a:rPr lang="ko-KR" altLang="en-US" sz="1500" dirty="0" err="1"/>
              <a:t>영약액</a:t>
            </a:r>
            <a:r>
              <a:rPr lang="ko-KR" altLang="en-US" sz="1500" dirty="0"/>
              <a:t> 정보 </a:t>
            </a:r>
            <a:r>
              <a:rPr lang="en-US" altLang="ko-KR" sz="1500" dirty="0"/>
              <a:t>:  </a:t>
            </a:r>
            <a:r>
              <a:rPr lang="ko-KR" altLang="en-US" sz="1500" dirty="0"/>
              <a:t>질소 전량 </a:t>
            </a:r>
            <a:r>
              <a:rPr lang="en-US" altLang="ko-KR" sz="1500" dirty="0"/>
              <a:t>: 1.3%, </a:t>
            </a:r>
          </a:p>
          <a:p>
            <a:r>
              <a:rPr lang="en-US" altLang="ko-KR" sz="1500" dirty="0"/>
              <a:t>				      </a:t>
            </a:r>
            <a:r>
              <a:rPr lang="ko-KR" altLang="en-US" sz="1500" dirty="0" err="1"/>
              <a:t>수용성인산</a:t>
            </a:r>
            <a:r>
              <a:rPr lang="ko-KR" altLang="en-US" sz="1500" dirty="0"/>
              <a:t> </a:t>
            </a:r>
            <a:r>
              <a:rPr lang="en-US" altLang="ko-KR" sz="1500" dirty="0"/>
              <a:t>: 1.5%</a:t>
            </a:r>
          </a:p>
          <a:p>
            <a:r>
              <a:rPr lang="en-US" altLang="ko-KR" sz="1500" dirty="0"/>
              <a:t>				      </a:t>
            </a:r>
            <a:r>
              <a:rPr lang="ko-KR" altLang="en-US" sz="1500" dirty="0" err="1"/>
              <a:t>수용성칼리</a:t>
            </a:r>
            <a:r>
              <a:rPr lang="ko-KR" altLang="en-US" sz="1500" dirty="0"/>
              <a:t> </a:t>
            </a:r>
            <a:r>
              <a:rPr lang="en-US" altLang="ko-KR" sz="1500" dirty="0"/>
              <a:t>: 5%</a:t>
            </a:r>
          </a:p>
          <a:p>
            <a:r>
              <a:rPr lang="en-US" altLang="ko-KR" sz="1500" dirty="0"/>
              <a:t>				      </a:t>
            </a:r>
            <a:r>
              <a:rPr lang="ko-KR" altLang="en-US" sz="1500" dirty="0" err="1"/>
              <a:t>수용성코토</a:t>
            </a:r>
            <a:r>
              <a:rPr lang="ko-KR" altLang="en-US" sz="1500" dirty="0"/>
              <a:t> </a:t>
            </a:r>
            <a:r>
              <a:rPr lang="en-US" altLang="ko-KR" sz="1500" dirty="0"/>
              <a:t>: 0.7%</a:t>
            </a:r>
            <a:r>
              <a:rPr lang="ko-KR" altLang="en-US" sz="1500" dirty="0"/>
              <a:t>등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배지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코이어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압축펠트</a:t>
            </a:r>
            <a:endParaRPr lang="en-US" altLang="ko-KR" sz="1500" dirty="0"/>
          </a:p>
          <a:p>
            <a:r>
              <a:rPr lang="en-US" altLang="ko-KR" sz="1500" dirty="0"/>
              <a:t>	    </a:t>
            </a:r>
            <a:r>
              <a:rPr lang="ko-KR" altLang="en-US" sz="1500" dirty="0"/>
              <a:t>코코넛 껍질 재질</a:t>
            </a:r>
            <a:r>
              <a:rPr lang="en-US" altLang="ko-KR" sz="1500" dirty="0"/>
              <a:t>, </a:t>
            </a:r>
            <a:r>
              <a:rPr lang="ko-KR" altLang="en-US" sz="1500" dirty="0"/>
              <a:t>가격 부담이 적고 </a:t>
            </a:r>
            <a:endParaRPr lang="en-US" altLang="ko-KR" sz="1500" dirty="0"/>
          </a:p>
          <a:p>
            <a:r>
              <a:rPr lang="en-US" altLang="ko-KR" sz="1500" dirty="0"/>
              <a:t>	    </a:t>
            </a:r>
            <a:r>
              <a:rPr lang="ko-KR" altLang="en-US" sz="1500" dirty="0"/>
              <a:t>수분 </a:t>
            </a:r>
            <a:r>
              <a:rPr lang="ko-KR" altLang="en-US" sz="1500" dirty="0" err="1"/>
              <a:t>보존율이</a:t>
            </a:r>
            <a:r>
              <a:rPr lang="ko-KR" altLang="en-US" sz="1500" dirty="0"/>
              <a:t> 높으며 뿌리를 </a:t>
            </a:r>
            <a:endParaRPr lang="en-US" altLang="ko-KR" sz="1500" dirty="0"/>
          </a:p>
          <a:p>
            <a:r>
              <a:rPr lang="ko-KR" altLang="en-US" sz="1500" dirty="0"/>
              <a:t>            내릴 수 있는 엉켜있는 구조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수분 환경 </a:t>
            </a:r>
            <a:r>
              <a:rPr lang="en-US" altLang="ko-KR" sz="1500" dirty="0"/>
              <a:t>: </a:t>
            </a:r>
            <a:r>
              <a:rPr lang="ko-KR" altLang="en-US" sz="1500" dirty="0"/>
              <a:t>수경재배 </a:t>
            </a:r>
            <a:r>
              <a:rPr lang="en-US" altLang="ko-KR" sz="1500" dirty="0"/>
              <a:t>- </a:t>
            </a:r>
            <a:r>
              <a:rPr lang="ko-KR" altLang="en-US" sz="1500" dirty="0" err="1"/>
              <a:t>분무형</a:t>
            </a:r>
            <a:endParaRPr lang="ko-KR" altLang="en-US" sz="15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r="5632"/>
          <a:stretch/>
        </p:blipFill>
        <p:spPr>
          <a:xfrm>
            <a:off x="4594862" y="2458462"/>
            <a:ext cx="4230278" cy="37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7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식물성장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R&amp;D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fld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036320"/>
            <a:ext cx="1810702" cy="20774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67475" y="3087003"/>
            <a:ext cx="218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알파 버전 제작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573" y="1036320"/>
            <a:ext cx="1677347" cy="20901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46120" y="3086375"/>
            <a:ext cx="28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베타 버전 제작 및 파종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28" y="1036320"/>
            <a:ext cx="1693068" cy="208941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22995" y="3093995"/>
            <a:ext cx="146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싹 발아</a:t>
            </a:r>
          </a:p>
        </p:txBody>
      </p:sp>
      <p:sp>
        <p:nvSpPr>
          <p:cNvPr id="33" name="타원 32"/>
          <p:cNvSpPr/>
          <p:nvPr/>
        </p:nvSpPr>
        <p:spPr>
          <a:xfrm>
            <a:off x="7444740" y="1592580"/>
            <a:ext cx="312420" cy="2819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9020" y="2072640"/>
            <a:ext cx="312420" cy="2819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063740" y="1988820"/>
            <a:ext cx="312420" cy="2819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399020" y="1778956"/>
            <a:ext cx="312420" cy="2819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9" name="타원 38"/>
          <p:cNvSpPr/>
          <p:nvPr/>
        </p:nvSpPr>
        <p:spPr>
          <a:xfrm>
            <a:off x="7959564" y="2060896"/>
            <a:ext cx="312420" cy="2819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" y="3771901"/>
            <a:ext cx="1819752" cy="191166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76800" y="5683567"/>
            <a:ext cx="156972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성장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573" y="3771901"/>
            <a:ext cx="1694497" cy="191166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094320" y="5683567"/>
            <a:ext cx="156972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성장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8219" y="3770750"/>
            <a:ext cx="1618537" cy="191281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26580" y="5683567"/>
            <a:ext cx="156972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성장</a:t>
            </a:r>
            <a:r>
              <a:rPr lang="en-US" altLang="ko-KR" dirty="0"/>
              <a:t>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96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응용 분야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16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9" y="1510392"/>
            <a:ext cx="87184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개인도 가정에서 손쉽게 농업 혁신 실현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학교 및 연구기관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등에서 작은 공간을 활용하여 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       </a:t>
            </a:r>
            <a:r>
              <a:rPr lang="ko-KR" altLang="en-US" sz="1600" b="1" dirty="0">
                <a:latin typeface="+mn-ea"/>
              </a:rPr>
              <a:t>농업 관련 연구 진행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3.  </a:t>
            </a:r>
            <a:r>
              <a:rPr lang="ko-KR" altLang="en-US" sz="1600" b="1" dirty="0">
                <a:latin typeface="+mn-ea"/>
              </a:rPr>
              <a:t>가정에서도 어린 자녀의 교육용으로 활용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latin typeface="+mn-ea"/>
              </a:rPr>
              <a:t>                                                    </a:t>
            </a:r>
            <a:r>
              <a:rPr lang="en-US" altLang="ko-KR" sz="1600" b="1" dirty="0">
                <a:latin typeface="+mn-ea"/>
              </a:rPr>
              <a:t>4.  </a:t>
            </a:r>
            <a:r>
              <a:rPr lang="ko-KR" altLang="en-US" sz="1600" b="1" dirty="0">
                <a:latin typeface="+mn-ea"/>
              </a:rPr>
              <a:t>성장 배지를 확장하여 실제 채소의 수요가 발생하는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latin typeface="+mn-ea"/>
              </a:rPr>
              <a:t>                                                         레스토랑이나 단체에서 사용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16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latin typeface="+mn-ea"/>
              </a:rPr>
              <a:t>                                                    </a:t>
            </a:r>
            <a:r>
              <a:rPr lang="en-US" altLang="ko-KR" sz="1600" b="1" dirty="0">
                <a:latin typeface="+mn-ea"/>
              </a:rPr>
              <a:t>5.  </a:t>
            </a:r>
            <a:r>
              <a:rPr lang="ko-KR" altLang="en-US" sz="1600" b="1" dirty="0">
                <a:latin typeface="+mn-ea"/>
              </a:rPr>
              <a:t>대형 </a:t>
            </a:r>
            <a:r>
              <a:rPr lang="ko-KR" altLang="en-US" sz="1600" b="1" dirty="0" err="1">
                <a:latin typeface="+mn-ea"/>
              </a:rPr>
              <a:t>스마트팜에도</a:t>
            </a:r>
            <a:r>
              <a:rPr lang="ko-KR" altLang="en-US" sz="1600" b="1" dirty="0">
                <a:latin typeface="+mn-ea"/>
              </a:rPr>
              <a:t> 시스템을 확대 적용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28" y="1328468"/>
            <a:ext cx="2108266" cy="2690303"/>
          </a:xfrm>
          <a:prstGeom prst="rect">
            <a:avLst/>
          </a:prstGeom>
        </p:spPr>
      </p:pic>
      <p:pic>
        <p:nvPicPr>
          <p:cNvPr id="7" name="Picture 2" descr="http://image3.inews24.com/image_gisa/201801/1515996754364_1_15161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"/>
          <a:stretch/>
        </p:blipFill>
        <p:spPr bwMode="auto">
          <a:xfrm>
            <a:off x="317242" y="4165419"/>
            <a:ext cx="3379546" cy="19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개발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17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909" y="3080118"/>
            <a:ext cx="83098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 err="1">
                <a:latin typeface="+mn-ea"/>
              </a:rPr>
              <a:t>밀폐형</a:t>
            </a:r>
            <a:r>
              <a:rPr lang="ko-KR" altLang="en-US" sz="1600" b="1" dirty="0">
                <a:latin typeface="+mn-ea"/>
              </a:rPr>
              <a:t> 시스템을 구현하여 채소 성장에 필요한 철저한 환경 제어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추가 환경 측정 센서를 통한 다양한 환경조건 분석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통계 및 </a:t>
            </a:r>
            <a:r>
              <a:rPr lang="ko-KR" altLang="en-US" sz="1600" b="1" dirty="0" err="1">
                <a:latin typeface="+mn-ea"/>
              </a:rPr>
              <a:t>머신러닝</a:t>
            </a:r>
            <a:r>
              <a:rPr lang="ko-KR" altLang="en-US" sz="1600" b="1" dirty="0">
                <a:latin typeface="+mn-ea"/>
              </a:rPr>
              <a:t> 등 알고리즘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기술 고도화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실제로 상용에도 사용할 수 있도록 심미성의 확보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보다 큰 규모로 확장 적용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자동화 </a:t>
            </a:r>
            <a:r>
              <a:rPr lang="en-US" altLang="ko-KR" sz="1600" b="1" dirty="0">
                <a:latin typeface="+mn-ea"/>
              </a:rPr>
              <a:t>SW </a:t>
            </a:r>
            <a:r>
              <a:rPr lang="ko-KR" altLang="en-US" sz="1600" b="1" dirty="0">
                <a:latin typeface="+mn-ea"/>
              </a:rPr>
              <a:t>구축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2" y="1339625"/>
            <a:ext cx="7680955" cy="174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95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18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29941" y="2506980"/>
            <a:ext cx="2484118" cy="802640"/>
          </a:xfrm>
        </p:spPr>
        <p:txBody>
          <a:bodyPr/>
          <a:lstStyle/>
          <a:p>
            <a:r>
              <a:rPr lang="ko-KR" altLang="en-US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6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4096" y="1223493"/>
            <a:ext cx="6310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제작 배경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시장 분석 및 유사 제품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홈 플랜트 작품 특징</a:t>
            </a:r>
            <a:endParaRPr lang="en-US" altLang="ko-KR" dirty="0"/>
          </a:p>
          <a:p>
            <a:pPr lvl="1"/>
            <a:r>
              <a:rPr lang="en-US" altLang="ko-KR" dirty="0"/>
              <a:t>3-1. HW </a:t>
            </a:r>
            <a:r>
              <a:rPr lang="ko-KR" altLang="en-US" dirty="0"/>
              <a:t>상세 설명</a:t>
            </a:r>
            <a:endParaRPr lang="en-US" altLang="ko-KR" dirty="0"/>
          </a:p>
          <a:p>
            <a:pPr lvl="1"/>
            <a:r>
              <a:rPr lang="en-US" altLang="ko-KR" dirty="0"/>
              <a:t>3-2. SW </a:t>
            </a:r>
            <a:r>
              <a:rPr lang="ko-KR" altLang="en-US" dirty="0"/>
              <a:t>상세 설명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식물 재배 프로세스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식물 성장 </a:t>
            </a:r>
            <a:r>
              <a:rPr lang="en-US" altLang="ko-KR" dirty="0"/>
              <a:t>R&amp;D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응용 분야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향후 개발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326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09599" y="998593"/>
            <a:ext cx="7878492" cy="3846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85849" y="2861560"/>
            <a:ext cx="7121159" cy="131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지구 기후가 불안정성 증대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지구 온난화 등의 환경문제로 인해 경작 토지가 크게 감소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현재 지구 경작 면적의</a:t>
            </a:r>
            <a:r>
              <a:rPr lang="en-US" altLang="ko-KR" sz="1400" dirty="0"/>
              <a:t>80% </a:t>
            </a:r>
            <a:r>
              <a:rPr lang="ko-KR" altLang="en-US" sz="1400" dirty="0"/>
              <a:t>사용</a:t>
            </a:r>
            <a:r>
              <a:rPr lang="en-US" altLang="ko-KR" sz="1400" dirty="0"/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85849" y="1463525"/>
            <a:ext cx="7121159" cy="131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전 세계 인구의 지속적인 증가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 배의 식량</a:t>
            </a:r>
            <a:r>
              <a:rPr lang="en-US" altLang="ko-KR" sz="1400" dirty="0"/>
              <a:t>, </a:t>
            </a:r>
            <a:r>
              <a:rPr lang="ko-KR" altLang="en-US" sz="1400" dirty="0"/>
              <a:t>섬유</a:t>
            </a:r>
            <a:r>
              <a:rPr lang="en-US" altLang="ko-KR" sz="1400" dirty="0"/>
              <a:t>, </a:t>
            </a:r>
            <a:r>
              <a:rPr lang="ko-KR" altLang="en-US" sz="1400" dirty="0"/>
              <a:t>연료 등의 생산이 필요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제작 배경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95573" y="4426443"/>
            <a:ext cx="3930774" cy="4185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혁신적인 농업 플랫폼 필요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5420" y="1375529"/>
            <a:ext cx="1636173" cy="3849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1. </a:t>
            </a:r>
            <a:r>
              <a:rPr lang="ko-KR" altLang="en-US" sz="1400" b="1" dirty="0"/>
              <a:t>식량 수요 증가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65420" y="2731409"/>
            <a:ext cx="1636173" cy="3849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2. </a:t>
            </a:r>
            <a:r>
              <a:rPr lang="ko-KR" altLang="en-US" sz="1400" b="1" dirty="0"/>
              <a:t>기후변화</a:t>
            </a:r>
          </a:p>
        </p:txBody>
      </p:sp>
      <p:sp>
        <p:nvSpPr>
          <p:cNvPr id="36" name="이등변 삼각형 35"/>
          <p:cNvSpPr/>
          <p:nvPr/>
        </p:nvSpPr>
        <p:spPr bwMode="auto">
          <a:xfrm rot="10800000">
            <a:off x="3409609" y="4103250"/>
            <a:ext cx="2447902" cy="24214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defRPr/>
            </a:pPr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03565" y="5242916"/>
            <a:ext cx="74158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ea"/>
              </a:rPr>
              <a:t>스마트팜</a:t>
            </a:r>
            <a:r>
              <a:rPr lang="ko-KR" altLang="en-US" sz="1400" dirty="0">
                <a:latin typeface="+mn-ea"/>
              </a:rPr>
              <a:t> 기술로 인해 </a:t>
            </a:r>
            <a:r>
              <a:rPr lang="ko-KR" altLang="en-US" sz="1400" dirty="0" err="1">
                <a:latin typeface="+mn-ea"/>
              </a:rPr>
              <a:t>저에너지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최적 환경제어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면적효율화</a:t>
            </a:r>
            <a:r>
              <a:rPr lang="ko-KR" altLang="en-US" sz="1400" dirty="0">
                <a:latin typeface="+mn-ea"/>
              </a:rPr>
              <a:t> 진행 중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도시 농업으로써 일반인도 바로 주변에서 농업에 기여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가정에서도 개인이 손쉽게 농업에 참여 가능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 err="1">
                <a:latin typeface="+mn-ea"/>
              </a:rPr>
              <a:t>채소재배기</a:t>
            </a:r>
            <a:r>
              <a:rPr lang="ko-KR" altLang="en-US" sz="1400" b="1" dirty="0">
                <a:latin typeface="+mn-ea"/>
              </a:rPr>
              <a:t> 등 새로운 시장 발생</a:t>
            </a:r>
            <a:r>
              <a:rPr lang="en-US" altLang="ko-KR" sz="1400" b="1" dirty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706215" y="5378581"/>
            <a:ext cx="469447" cy="79049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77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1461413" y="1708404"/>
            <a:ext cx="7406681" cy="4761584"/>
            <a:chOff x="1461407" y="1708404"/>
            <a:chExt cx="7490372" cy="4761584"/>
          </a:xfrm>
        </p:grpSpPr>
        <p:cxnSp>
          <p:nvCxnSpPr>
            <p:cNvPr id="76" name="직선 연결선 75"/>
            <p:cNvCxnSpPr/>
            <p:nvPr/>
          </p:nvCxnSpPr>
          <p:spPr>
            <a:xfrm>
              <a:off x="1461407" y="1708404"/>
              <a:ext cx="730703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1644743" y="2949378"/>
              <a:ext cx="730703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461407" y="3540665"/>
              <a:ext cx="730703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1461407" y="6469988"/>
              <a:ext cx="730703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분석 및 유사 제품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867690" y="1821913"/>
            <a:ext cx="6651594" cy="1014296"/>
            <a:chOff x="440593" y="1898059"/>
            <a:chExt cx="6651594" cy="1014296"/>
          </a:xfrm>
        </p:grpSpPr>
        <p:grpSp>
          <p:nvGrpSpPr>
            <p:cNvPr id="8" name="그룹 7"/>
            <p:cNvGrpSpPr/>
            <p:nvPr/>
          </p:nvGrpSpPr>
          <p:grpSpPr>
            <a:xfrm>
              <a:off x="882833" y="1898059"/>
              <a:ext cx="5893420" cy="455354"/>
              <a:chOff x="3865684" y="3608902"/>
              <a:chExt cx="4203701" cy="57888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865684" y="3608902"/>
                <a:ext cx="751256" cy="578882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kern="0" dirty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성장</a:t>
                </a:r>
                <a:endParaRPr lang="en-US" altLang="ko-KR" sz="1200" kern="0" dirty="0">
                  <a:solidFill>
                    <a:srgbClr val="5B9BD5">
                      <a:lumMod val="50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 defTabSz="914400" latinLnBrk="1">
                  <a:defRPr/>
                </a:pPr>
                <a:r>
                  <a:rPr lang="ko-KR" altLang="en-US" sz="1200" kern="0" dirty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문제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167314" y="3608902"/>
                <a:ext cx="751256" cy="578882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kern="0" dirty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실내환경</a:t>
                </a:r>
                <a:endParaRPr lang="en-US" altLang="ko-KR" sz="1200" kern="0" dirty="0">
                  <a:solidFill>
                    <a:srgbClr val="5B9BD5">
                      <a:lumMod val="50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 defTabSz="914400" latinLnBrk="1">
                  <a:defRPr/>
                </a:pPr>
                <a:r>
                  <a:rPr lang="ko-KR" altLang="en-US" sz="1200" kern="0" dirty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문제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18129" y="3608902"/>
                <a:ext cx="751256" cy="578882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kern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가격</a:t>
                </a:r>
                <a:endParaRPr lang="en-US" altLang="ko-KR" sz="1200" kern="0" dirty="0">
                  <a:solidFill>
                    <a:srgbClr val="5B9BD5">
                      <a:lumMod val="50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 defTabSz="914400" latinLnBrk="1">
                  <a:defRPr/>
                </a:pPr>
                <a:r>
                  <a:rPr lang="ko-KR" altLang="en-US" sz="1200" kern="0" dirty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문제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016499" y="3608902"/>
                <a:ext cx="751256" cy="578882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kern="0" dirty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배지</a:t>
                </a:r>
                <a:endParaRPr lang="en-US" altLang="ko-KR" sz="1200" kern="0" dirty="0">
                  <a:solidFill>
                    <a:srgbClr val="5B9BD5">
                      <a:lumMod val="50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 defTabSz="914400" latinLnBrk="1">
                  <a:defRPr/>
                </a:pPr>
                <a:r>
                  <a:rPr lang="ko-KR" altLang="en-US" sz="1200" kern="0" dirty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형태</a:t>
                </a:r>
                <a:r>
                  <a:rPr lang="en-US" altLang="ko-KR" sz="1200" kern="0" dirty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‧</a:t>
                </a:r>
                <a:r>
                  <a:rPr lang="ko-KR" altLang="en-US" sz="1200" kern="0" dirty="0">
                    <a:solidFill>
                      <a:srgbClr val="5B9BD5">
                        <a:lumMod val="50000"/>
                      </a:srgb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규모</a:t>
                </a:r>
                <a:endParaRPr lang="en-US" altLang="ko-KR" sz="1200" kern="0" dirty="0">
                  <a:solidFill>
                    <a:srgbClr val="5B9BD5">
                      <a:lumMod val="50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440593" y="2468075"/>
              <a:ext cx="1738766" cy="4442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4400" latinLnBrk="1">
                <a:defRPr/>
              </a:pPr>
              <a:r>
                <a:rPr lang="ko-KR" altLang="en-US" sz="110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느린 성장으로 가정의 </a:t>
              </a:r>
              <a:br>
                <a:rPr lang="en-US" altLang="ko-KR" sz="110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en-US" sz="110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채소 수요 충족 불가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9359" y="2468075"/>
              <a:ext cx="1637609" cy="4442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비효과적인 크기</a:t>
              </a:r>
              <a:r>
                <a:rPr lang="en-US" altLang="ko-KR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‧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형태로 면적 효율 저하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816970" y="2468075"/>
              <a:ext cx="1637609" cy="4442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 latinLnBrk="1">
                <a:defRPr/>
              </a:pPr>
              <a:r>
                <a:rPr lang="ko-KR" altLang="en-US" sz="110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흙 재배로 인한 </a:t>
              </a:r>
              <a:br>
                <a:rPr lang="en-US" altLang="ko-KR" sz="110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en-US" sz="110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가정의 벌레 꼬임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54578" y="2468075"/>
              <a:ext cx="1637609" cy="4442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 latinLnBrk="1">
                <a:defRPr/>
              </a:pPr>
              <a:r>
                <a:rPr lang="ko-KR" altLang="en-US" sz="110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과도한 가격 책정으로 소비자 부담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867690" y="3665202"/>
            <a:ext cx="6635064" cy="2719275"/>
            <a:chOff x="440594" y="3755571"/>
            <a:chExt cx="6635064" cy="2929323"/>
          </a:xfrm>
        </p:grpSpPr>
        <p:sp>
          <p:nvSpPr>
            <p:cNvPr id="21" name="직사각형 20"/>
            <p:cNvSpPr/>
            <p:nvPr/>
          </p:nvSpPr>
          <p:spPr>
            <a:xfrm>
              <a:off x="2099360" y="3755571"/>
              <a:ext cx="1658766" cy="31461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40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배지 형태</a:t>
              </a:r>
              <a:r>
                <a:rPr lang="en-US" altLang="ko-KR" sz="140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‧</a:t>
              </a:r>
              <a:r>
                <a:rPr lang="ko-KR" altLang="en-US" sz="140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규모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58127" y="3755571"/>
              <a:ext cx="1658766" cy="31461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 latinLnBrk="1">
                <a:defRPr/>
              </a:pPr>
              <a:r>
                <a:rPr lang="ko-KR" altLang="en-US" sz="140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실내환경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16892" y="3755571"/>
              <a:ext cx="1658766" cy="31461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 latinLnBrk="1">
                <a:defRPr/>
              </a:pPr>
              <a:r>
                <a:rPr lang="ko-KR" altLang="en-US" sz="140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가격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0594" y="3755571"/>
              <a:ext cx="1658766" cy="31461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40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쉽고 빠른 채소 성장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99360" y="4070187"/>
              <a:ext cx="1658766" cy="38451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en-US" altLang="ko-KR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Solution.2</a:t>
              </a:r>
            </a:p>
            <a:p>
              <a:pPr algn="ctr" defTabSz="914400" latinLnBrk="1">
                <a:defRPr/>
              </a:pPr>
              <a:r>
                <a:rPr lang="ko-KR" altLang="en-US" sz="1050" b="1" kern="0" dirty="0">
                  <a:solidFill>
                    <a:srgbClr val="70AD47">
                      <a:lumMod val="75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실용적인 배지 설계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58127" y="4070187"/>
              <a:ext cx="1658766" cy="38451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 latinLnBrk="1">
                <a:defRPr/>
              </a:pPr>
              <a:r>
                <a:rPr lang="en-US" altLang="ko-KR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Solution.3</a:t>
              </a:r>
            </a:p>
            <a:p>
              <a:pPr algn="ctr" defTabSz="914400" latinLnBrk="1">
                <a:defRPr/>
              </a:pPr>
              <a:r>
                <a:rPr lang="ko-KR" altLang="en-US" sz="1050" b="1" kern="0" dirty="0">
                  <a:solidFill>
                    <a:srgbClr val="70AD47">
                      <a:lumMod val="75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수경재배 기술 적용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416892" y="4070187"/>
              <a:ext cx="1658766" cy="38451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 latinLnBrk="1">
                <a:defRPr/>
              </a:pPr>
              <a:r>
                <a:rPr lang="en-US" altLang="ko-KR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Solution.4</a:t>
              </a:r>
              <a:endParaRPr lang="ko-KR" altLang="en-US" sz="1050" b="1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40594" y="4070187"/>
              <a:ext cx="1658766" cy="38451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en-US" altLang="ko-KR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Solution.1</a:t>
              </a:r>
            </a:p>
            <a:p>
              <a:pPr algn="ctr" defTabSz="914400" latinLnBrk="1">
                <a:defRPr/>
              </a:pPr>
              <a:r>
                <a:rPr lang="ko-KR" altLang="en-US" sz="1050" b="1" kern="0" dirty="0">
                  <a:solidFill>
                    <a:srgbClr val="70AD47">
                      <a:lumMod val="75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지능형 </a:t>
              </a:r>
              <a:r>
                <a:rPr lang="en-US" altLang="ko-KR" sz="1050" b="1" kern="0" dirty="0">
                  <a:solidFill>
                    <a:srgbClr val="70AD47">
                      <a:lumMod val="75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ICT </a:t>
              </a:r>
              <a:r>
                <a:rPr lang="ko-KR" altLang="en-US" sz="1050" b="1" kern="0" dirty="0" err="1">
                  <a:solidFill>
                    <a:srgbClr val="70AD47">
                      <a:lumMod val="75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스마트팜</a:t>
              </a:r>
              <a:r>
                <a:rPr lang="ko-KR" altLang="en-US" sz="1050" b="1" kern="0" dirty="0">
                  <a:solidFill>
                    <a:srgbClr val="70AD47">
                      <a:lumMod val="75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기술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10769" y="4552873"/>
              <a:ext cx="1516873" cy="31461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사전 </a:t>
              </a:r>
              <a:r>
                <a:rPr lang="ko-KR" altLang="en-US" sz="1050" b="1" kern="0" dirty="0" err="1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채소배양</a:t>
              </a:r>
              <a:br>
                <a:rPr lang="en-US" altLang="ko-KR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en-US" altLang="ko-KR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R&amp;D </a:t>
              </a:r>
              <a:r>
                <a:rPr lang="ko-KR" altLang="en-US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진행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10769" y="4867489"/>
              <a:ext cx="1516873" cy="38451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en-US" altLang="ko-KR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LED, 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영양</a:t>
              </a:r>
              <a:r>
                <a:rPr lang="en-US" altLang="ko-KR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물 환경 등의 </a:t>
              </a:r>
              <a:br>
                <a:rPr lang="en-US" altLang="ko-KR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최적 채소 배양 조건 확보</a:t>
              </a:r>
              <a:endParaRPr lang="ko-KR" altLang="en-US" sz="1050" kern="0" dirty="0">
                <a:solidFill>
                  <a:srgbClr val="5B9BD5">
                    <a:lumMod val="50000"/>
                  </a:srgb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510769" y="5358568"/>
              <a:ext cx="1516873" cy="390424"/>
              <a:chOff x="1522049" y="4213600"/>
              <a:chExt cx="1741852" cy="1039109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1522049" y="4213600"/>
                <a:ext cx="1741852" cy="46760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lIns="36000" rIns="36000" rtlCol="0" anchor="ctr"/>
              <a:lstStyle/>
              <a:p>
                <a:pPr defTabSz="914400" latinLnBrk="1">
                  <a:defRPr/>
                </a:pPr>
                <a:r>
                  <a:rPr lang="ko-KR" altLang="en-US" sz="1050" b="1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상추 발아</a:t>
                </a: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522049" y="4681209"/>
                <a:ext cx="1741852" cy="5715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lIns="36000" rIns="36000" rtlCol="0" anchor="ctr"/>
              <a:lstStyle/>
              <a:p>
                <a:pPr defTabSz="914400" latinLnBrk="1">
                  <a:defRPr/>
                </a:pPr>
                <a:r>
                  <a:rPr lang="en-US" altLang="ko-KR" sz="1050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24</a:t>
                </a:r>
                <a:r>
                  <a:rPr lang="ko-KR" altLang="en-US" sz="1050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시간 이내</a:t>
                </a:r>
                <a:endParaRPr lang="ko-KR" altLang="en-US" sz="1050" kern="0" dirty="0">
                  <a:solidFill>
                    <a:srgbClr val="5B9BD5">
                      <a:lumMod val="50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510769" y="5799967"/>
              <a:ext cx="1516873" cy="390424"/>
              <a:chOff x="1522049" y="4213600"/>
              <a:chExt cx="1741852" cy="1039109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1522049" y="4213600"/>
                <a:ext cx="1741852" cy="46760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lIns="36000" rIns="36000" rtlCol="0" anchor="ctr"/>
              <a:lstStyle/>
              <a:p>
                <a:pPr defTabSz="914400" latinLnBrk="1">
                  <a:defRPr/>
                </a:pPr>
                <a:r>
                  <a:rPr lang="ko-KR" altLang="en-US" sz="1050" b="1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브로콜리 발아</a:t>
                </a: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522049" y="4681209"/>
                <a:ext cx="1741852" cy="5715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lIns="36000" rIns="36000" rtlCol="0" anchor="ctr"/>
              <a:lstStyle/>
              <a:p>
                <a:pPr defTabSz="914400" latinLnBrk="1">
                  <a:defRPr/>
                </a:pPr>
                <a:r>
                  <a:rPr lang="en-US" altLang="ko-KR" sz="1050" kern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</a:t>
                </a:r>
                <a:r>
                  <a:rPr lang="ko-KR" altLang="en-US" sz="1050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일 이내</a:t>
                </a:r>
                <a:endParaRPr lang="ko-KR" altLang="en-US" sz="1050" kern="0" dirty="0">
                  <a:solidFill>
                    <a:srgbClr val="5B9BD5">
                      <a:lumMod val="50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510769" y="6252533"/>
              <a:ext cx="1516873" cy="390424"/>
              <a:chOff x="1522049" y="4213600"/>
              <a:chExt cx="1741852" cy="1039109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522049" y="4213600"/>
                <a:ext cx="1741852" cy="46760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lIns="36000" rIns="36000" rtlCol="0" anchor="ctr"/>
              <a:lstStyle/>
              <a:p>
                <a:pPr defTabSz="914400" latinLnBrk="1">
                  <a:defRPr/>
                </a:pPr>
                <a:r>
                  <a:rPr lang="ko-KR" altLang="en-US" sz="1050" b="1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바질</a:t>
                </a:r>
                <a:r>
                  <a:rPr lang="en-US" altLang="ko-KR" sz="1050" b="1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/</a:t>
                </a:r>
                <a:r>
                  <a:rPr lang="ko-KR" altLang="en-US" sz="1050" b="1" kern="0" dirty="0" err="1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케일</a:t>
                </a:r>
                <a:r>
                  <a:rPr lang="en-US" altLang="ko-KR" sz="1050" b="1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/</a:t>
                </a:r>
                <a:r>
                  <a:rPr lang="ko-KR" altLang="en-US" sz="1050" b="1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고추 발아</a:t>
                </a: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522049" y="4681209"/>
                <a:ext cx="1741852" cy="5715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lIns="36000" rIns="36000" rtlCol="0" anchor="ctr"/>
              <a:lstStyle/>
              <a:p>
                <a:pPr defTabSz="914400" latinLnBrk="1">
                  <a:defRPr/>
                </a:pPr>
                <a:r>
                  <a:rPr lang="en-US" altLang="ko-KR" sz="1050" kern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6~8</a:t>
                </a:r>
                <a:r>
                  <a:rPr lang="ko-KR" altLang="en-US" sz="1050" kern="0" dirty="0">
                    <a:solidFill>
                      <a:prstClr val="black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일 이내 발아</a:t>
                </a:r>
                <a:endParaRPr lang="ko-KR" altLang="en-US" sz="1050" kern="0" dirty="0">
                  <a:solidFill>
                    <a:srgbClr val="5B9BD5">
                      <a:lumMod val="50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2169536" y="4552873"/>
              <a:ext cx="1516873" cy="31461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실용적 배지 형태 설계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169536" y="4867489"/>
              <a:ext cx="1516873" cy="66729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공간 대비 여러 씨앗을 </a:t>
              </a:r>
              <a:br>
                <a:rPr lang="en-US" altLang="ko-KR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수용할 수 있는 설계 구현</a:t>
              </a:r>
              <a:endParaRPr lang="ko-KR" altLang="en-US" sz="1050" kern="0" dirty="0">
                <a:solidFill>
                  <a:srgbClr val="5B9BD5">
                    <a:lumMod val="50000"/>
                  </a:srgb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69536" y="5661045"/>
              <a:ext cx="1516873" cy="31461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b="1" kern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배양기의 </a:t>
              </a:r>
              <a:r>
                <a:rPr lang="ko-KR" altLang="en-US" sz="1050" b="1" kern="0" dirty="0" err="1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모듈형</a:t>
              </a:r>
              <a:r>
                <a:rPr lang="ko-KR" altLang="en-US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설계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169536" y="5975661"/>
              <a:ext cx="1516873" cy="66729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kern="0" dirty="0" err="1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모듈식의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배양기 설계로 인해 </a:t>
              </a:r>
              <a:r>
                <a:rPr lang="ko-KR" altLang="en-US" sz="1050" kern="0" dirty="0" err="1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재배량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확대 가능</a:t>
              </a:r>
              <a:endParaRPr lang="ko-KR" altLang="en-US" sz="1050" kern="0" dirty="0">
                <a:solidFill>
                  <a:srgbClr val="5B9BD5">
                    <a:lumMod val="50000"/>
                  </a:srgb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828302" y="4552873"/>
              <a:ext cx="1516873" cy="31461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수질관리 용이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828302" y="4867489"/>
              <a:ext cx="1516873" cy="66729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수경재배 기술로써 </a:t>
              </a:r>
              <a:b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수질관리 편리성 증대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828302" y="5661045"/>
              <a:ext cx="1516873" cy="31461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b="1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벌레 등 실내환경 개선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828302" y="5975661"/>
              <a:ext cx="1516873" cy="66729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kern="0" dirty="0" err="1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토양재배의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050" kern="0" dirty="0" err="1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배재로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</a:p>
            <a:p>
              <a:pPr algn="ctr" defTabSz="914400" latinLnBrk="1">
                <a:defRPr/>
              </a:pP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벌레 발생 방지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487068" y="4552873"/>
              <a:ext cx="1516873" cy="31461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algn="ctr" defTabSz="914400" latinLnBrk="1">
                <a:defRPr/>
              </a:pPr>
              <a:r>
                <a:rPr lang="ko-KR" altLang="en-US" sz="1050" b="1" kern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타사 대비 저렴한 가격</a:t>
              </a:r>
              <a:endParaRPr lang="ko-KR" altLang="en-US" sz="1050" b="1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487068" y="4867489"/>
              <a:ext cx="1516873" cy="66729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defTabSz="914400" latinLnBrk="1">
                <a:defRPr/>
              </a:pP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기존</a:t>
              </a:r>
              <a:r>
                <a:rPr lang="en-US" altLang="ko-KR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70 ~ 200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만원</a:t>
              </a:r>
              <a:endParaRPr lang="en-US" altLang="ko-KR" sz="1050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defTabSz="914400" latinLnBrk="1">
                <a:defRPr/>
              </a:pP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</a:t>
              </a:r>
              <a:r>
                <a:rPr lang="en-US" altLang="ko-KR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30 ~  40</a:t>
              </a:r>
              <a:r>
                <a:rPr lang="ko-KR" altLang="en-US" sz="1050" kern="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만원</a:t>
              </a: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40594" y="4454703"/>
              <a:ext cx="6635064" cy="2230191"/>
              <a:chOff x="1342294" y="2692400"/>
              <a:chExt cx="8405444" cy="3429000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3443655" y="2692400"/>
                <a:ext cx="0" cy="34290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546971" y="2692400"/>
                <a:ext cx="0" cy="34290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7646377" y="2692400"/>
                <a:ext cx="0" cy="34290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9747738" y="2692400"/>
                <a:ext cx="0" cy="34290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1342294" y="2692400"/>
                <a:ext cx="0" cy="34290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72" name="TextBox 71"/>
          <p:cNvSpPr txBox="1"/>
          <p:nvPr/>
        </p:nvSpPr>
        <p:spPr>
          <a:xfrm>
            <a:off x="444263" y="1708406"/>
            <a:ext cx="1188966" cy="124097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64178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 latinLnBrk="1"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신시장의</a:t>
            </a:r>
            <a:r>
              <a:rPr lang="en-US" altLang="ko-KR" sz="1400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br>
              <a:rPr lang="en-US" altLang="ko-KR" sz="1400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문제점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44263" y="3540671"/>
            <a:ext cx="1188966" cy="292932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264178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 latinLnBrk="1"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 플랜트의</a:t>
            </a:r>
            <a:endParaRPr lang="en-US" altLang="ko-KR" sz="1400" kern="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 defTabSz="914400" latinLnBrk="1"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(Home Plant)</a:t>
            </a:r>
            <a:endParaRPr lang="en-US" altLang="ko-KR" sz="1400" kern="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 defTabSz="914400" latinLnBrk="1"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해결책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5949" y="1201780"/>
            <a:ext cx="8670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연구 개발한 홈 플랜트</a:t>
            </a:r>
            <a:r>
              <a:rPr lang="en-US" altLang="ko-KR" sz="1600" b="1" dirty="0"/>
              <a:t>(Home Plant)</a:t>
            </a:r>
            <a:r>
              <a:rPr lang="ko-KR" altLang="en-US" sz="1600" b="1" dirty="0"/>
              <a:t> 제품으로 기존 시장의 문제점 해결 시도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2200464" y="3040510"/>
            <a:ext cx="991674" cy="38913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아래쪽 화살표 58"/>
          <p:cNvSpPr/>
          <p:nvPr/>
        </p:nvSpPr>
        <p:spPr>
          <a:xfrm>
            <a:off x="3962721" y="3038362"/>
            <a:ext cx="991674" cy="38913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아래쪽 화살표 59"/>
          <p:cNvSpPr/>
          <p:nvPr/>
        </p:nvSpPr>
        <p:spPr>
          <a:xfrm>
            <a:off x="5567034" y="3038362"/>
            <a:ext cx="991674" cy="38913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아래쪽 화살표 60"/>
          <p:cNvSpPr/>
          <p:nvPr/>
        </p:nvSpPr>
        <p:spPr>
          <a:xfrm>
            <a:off x="7229796" y="3038362"/>
            <a:ext cx="991674" cy="38913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66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분석 및 유사 제품</a:t>
            </a:r>
          </a:p>
        </p:txBody>
      </p:sp>
      <p:sp>
        <p:nvSpPr>
          <p:cNvPr id="111" name="타원 110"/>
          <p:cNvSpPr/>
          <p:nvPr/>
        </p:nvSpPr>
        <p:spPr>
          <a:xfrm>
            <a:off x="1289963" y="5237531"/>
            <a:ext cx="2025719" cy="749544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1">
              <a:defRPr/>
            </a:pPr>
            <a:r>
              <a:rPr lang="en-US" altLang="ko-KR" sz="105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Level 1</a:t>
            </a:r>
          </a:p>
          <a:p>
            <a:pPr algn="ctr" defTabSz="914400" latinLnBrk="1">
              <a:defRPr/>
            </a:pPr>
            <a:r>
              <a:rPr lang="ko-KR" altLang="en-US" sz="105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원격 모니터링과 제어로 편의성 향상</a:t>
            </a:r>
            <a:endParaRPr lang="en-US" altLang="ko-KR" sz="1050" kern="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771055" y="5237531"/>
            <a:ext cx="1963988" cy="749544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1">
              <a:defRPr/>
            </a:pPr>
            <a:r>
              <a:rPr lang="en-US" altLang="ko-KR" sz="105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Level 2</a:t>
            </a:r>
          </a:p>
          <a:p>
            <a:pPr algn="ctr" defTabSz="914400" latinLnBrk="1">
              <a:defRPr/>
            </a:pPr>
            <a:r>
              <a:rPr lang="ko-KR" altLang="en-US" sz="105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지능형 정밀생육관리로 생산성 향상</a:t>
            </a:r>
            <a:endParaRPr lang="en-US" altLang="ko-KR" sz="1050" kern="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6205667" y="5237531"/>
            <a:ext cx="1996385" cy="749544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1">
              <a:defRPr/>
            </a:pPr>
            <a:r>
              <a:rPr lang="en-US" altLang="ko-KR" sz="105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Level 3</a:t>
            </a:r>
          </a:p>
          <a:p>
            <a:pPr algn="ctr" defTabSz="914400" latinLnBrk="1">
              <a:defRPr/>
            </a:pPr>
            <a:r>
              <a:rPr lang="en-US" altLang="ko-KR" sz="105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에너지 최적화 및 로봇 자동화 등 </a:t>
            </a:r>
            <a:r>
              <a:rPr lang="ko-KR" altLang="en-US" sz="1050" kern="0" dirty="0" err="1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스마트팜</a:t>
            </a:r>
            <a:r>
              <a:rPr lang="ko-KR" altLang="en-US" sz="105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05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통합시스템 수출</a:t>
            </a:r>
          </a:p>
        </p:txBody>
      </p:sp>
      <p:sp>
        <p:nvSpPr>
          <p:cNvPr id="114" name="오른쪽 화살표 113"/>
          <p:cNvSpPr/>
          <p:nvPr/>
        </p:nvSpPr>
        <p:spPr>
          <a:xfrm>
            <a:off x="3407478" y="5347777"/>
            <a:ext cx="276734" cy="54683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1">
              <a:defRPr/>
            </a:pPr>
            <a:endParaRPr lang="ko-KR" altLang="en-US" sz="1400" kern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5" name="오른쪽 화살표 114"/>
          <p:cNvSpPr/>
          <p:nvPr/>
        </p:nvSpPr>
        <p:spPr>
          <a:xfrm>
            <a:off x="5831985" y="5347777"/>
            <a:ext cx="276734" cy="54683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1">
              <a:defRPr/>
            </a:pPr>
            <a:endParaRPr lang="ko-KR" altLang="en-US" sz="1400" kern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641744" y="6469994"/>
            <a:ext cx="512638" cy="365125"/>
          </a:xfrm>
        </p:spPr>
        <p:txBody>
          <a:bodyPr/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2285" y="2222239"/>
            <a:ext cx="904166" cy="3751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 latinLnBrk="1">
              <a:defRPr/>
            </a:pPr>
            <a:r>
              <a:rPr lang="ko-KR" altLang="en-US" sz="1300" b="1" kern="0" dirty="0">
                <a:latin typeface="+mn-ea"/>
              </a:rPr>
              <a:t>기업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2285" y="2655075"/>
            <a:ext cx="904166" cy="3606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 latinLnBrk="1">
              <a:defRPr/>
            </a:pPr>
            <a:r>
              <a:rPr lang="ko-KR" altLang="en-US" sz="1300" b="1" kern="0" dirty="0">
                <a:latin typeface="+mn-ea"/>
              </a:rPr>
              <a:t>국가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8130" y="3066261"/>
            <a:ext cx="908322" cy="3534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 latinLnBrk="1">
              <a:defRPr/>
            </a:pPr>
            <a:r>
              <a:rPr lang="ko-KR" altLang="en-US" sz="1300" b="1" kern="0" dirty="0">
                <a:latin typeface="+mn-ea"/>
              </a:rPr>
              <a:t>기술수준</a:t>
            </a:r>
          </a:p>
        </p:txBody>
      </p:sp>
      <p:pic>
        <p:nvPicPr>
          <p:cNvPr id="68" name="Picture 6" descr="plantcube-smart-controls-urbangardenswe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11" y="3577097"/>
            <a:ext cx="1324062" cy="10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2" r="20343"/>
          <a:stretch/>
        </p:blipFill>
        <p:spPr bwMode="auto">
          <a:xfrm>
            <a:off x="2794376" y="3383840"/>
            <a:ext cx="882044" cy="139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2893399" y="474490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$1,199</a:t>
            </a:r>
            <a:endParaRPr lang="ko-KR" altLang="en-US" sz="12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8129" y="3482734"/>
            <a:ext cx="904166" cy="15096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 latinLnBrk="1">
              <a:defRPr/>
            </a:pPr>
            <a:r>
              <a:rPr lang="ko-KR" altLang="en-US" sz="1300" b="1" kern="0" dirty="0">
                <a:latin typeface="+mn-ea"/>
              </a:rPr>
              <a:t>제품 및 가격</a:t>
            </a:r>
          </a:p>
        </p:txBody>
      </p:sp>
      <p:cxnSp>
        <p:nvCxnSpPr>
          <p:cNvPr id="72" name="직선 연결선 71"/>
          <p:cNvCxnSpPr/>
          <p:nvPr/>
        </p:nvCxnSpPr>
        <p:spPr>
          <a:xfrm>
            <a:off x="253269" y="2626230"/>
            <a:ext cx="8523828" cy="0"/>
          </a:xfrm>
          <a:prstGeom prst="line">
            <a:avLst/>
          </a:prstGeom>
          <a:noFill/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73" name="직선 연결선 72"/>
          <p:cNvCxnSpPr/>
          <p:nvPr/>
        </p:nvCxnSpPr>
        <p:spPr>
          <a:xfrm>
            <a:off x="253269" y="3041723"/>
            <a:ext cx="8523828" cy="0"/>
          </a:xfrm>
          <a:prstGeom prst="line">
            <a:avLst/>
          </a:prstGeom>
          <a:noFill/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74" name="직선 연결선 73"/>
          <p:cNvCxnSpPr/>
          <p:nvPr/>
        </p:nvCxnSpPr>
        <p:spPr>
          <a:xfrm>
            <a:off x="253269" y="3451238"/>
            <a:ext cx="8523828" cy="0"/>
          </a:xfrm>
          <a:prstGeom prst="line">
            <a:avLst/>
          </a:prstGeom>
          <a:noFill/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</p:cxnSp>
      <p:pic>
        <p:nvPicPr>
          <p:cNvPr id="75" name="Picture 2" descr="http://www.kyowonwells.com/upload/product/62659837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" b="5951"/>
          <a:stretch/>
        </p:blipFill>
        <p:spPr bwMode="auto">
          <a:xfrm>
            <a:off x="5034422" y="3474457"/>
            <a:ext cx="1351241" cy="113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5149626" y="4744904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3</a:t>
            </a: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만원</a:t>
            </a: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*24</a:t>
            </a: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개월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643638" y="2262926"/>
            <a:ext cx="1143950" cy="29745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400" latinLnBrk="1"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+mn-ea"/>
              </a:rPr>
              <a:t>CLICK&amp;GROW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629625" y="2262926"/>
            <a:ext cx="1143950" cy="29745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400" latinLnBrk="1"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+mn-ea"/>
              </a:rPr>
              <a:t>홈 플랜트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41689" y="2262926"/>
            <a:ext cx="1143950" cy="29745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400" latinLnBrk="1">
              <a:defRPr/>
            </a:pPr>
            <a:r>
              <a:rPr lang="ko-KR" altLang="en-US" sz="1200" b="1" kern="0">
                <a:solidFill>
                  <a:prstClr val="black"/>
                </a:solidFill>
                <a:latin typeface="+mn-ea"/>
              </a:rPr>
              <a:t>웰스팜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894531" y="2262926"/>
            <a:ext cx="1143950" cy="29745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400" latinLnBrk="1">
              <a:defRPr/>
            </a:pPr>
            <a:r>
              <a:rPr lang="en-US" altLang="ko-KR" sz="1200" b="1" kern="0" dirty="0" err="1">
                <a:solidFill>
                  <a:prstClr val="black"/>
                </a:solidFill>
                <a:latin typeface="+mn-ea"/>
              </a:rPr>
              <a:t>AeroGarden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397166" y="2262926"/>
            <a:ext cx="1143950" cy="29745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400" latinLnBrk="1">
              <a:defRPr/>
            </a:pPr>
            <a:r>
              <a:rPr lang="en-US" altLang="ko-KR" sz="1200" b="1" kern="0" dirty="0" err="1">
                <a:solidFill>
                  <a:prstClr val="black"/>
                </a:solidFill>
                <a:latin typeface="+mn-ea"/>
              </a:rPr>
              <a:t>Agrilution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22925" y="272061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+mn-ea"/>
              </a:rPr>
              <a:t>독일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738565" y="27206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b="1" kern="0">
                <a:solidFill>
                  <a:prstClr val="black"/>
                </a:solidFill>
                <a:latin typeface="+mn-ea"/>
              </a:rPr>
              <a:t>에스토니아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220293" y="272061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b="1" kern="0">
                <a:solidFill>
                  <a:prstClr val="black"/>
                </a:solidFill>
                <a:latin typeface="+mn-ea"/>
              </a:rPr>
              <a:t>미국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467449" y="272061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+mn-ea"/>
              </a:rPr>
              <a:t>한국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955387" y="272061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한국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556214" y="3132340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+mn-ea"/>
              </a:rPr>
              <a:t>Level 2.5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866004" y="3132340"/>
            <a:ext cx="699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+mn-ea"/>
              </a:rPr>
              <a:t>Level 2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16897" y="3132340"/>
            <a:ext cx="699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+mn-ea"/>
              </a:rPr>
              <a:t>Level 2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300738" y="3132340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+mn-ea"/>
              </a:rPr>
              <a:t>Level 0.5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91" name="Picture 6" descr="http://farmplay.co.kr/skin/img/main/new_devic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t="3685" r="54921" b="3103"/>
          <a:stretch/>
        </p:blipFill>
        <p:spPr bwMode="auto">
          <a:xfrm>
            <a:off x="6559409" y="3627979"/>
            <a:ext cx="796457" cy="9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6519049" y="475187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가격미정</a:t>
            </a:r>
          </a:p>
        </p:txBody>
      </p:sp>
      <p:sp>
        <p:nvSpPr>
          <p:cNvPr id="93" name="모서리가 둥근 직사각형 92"/>
          <p:cNvSpPr/>
          <p:nvPr/>
        </p:nvSpPr>
        <p:spPr>
          <a:xfrm>
            <a:off x="6385657" y="2262926"/>
            <a:ext cx="1143950" cy="29745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400" latinLnBrk="1">
              <a:defRPr/>
            </a:pPr>
            <a:r>
              <a:rPr lang="ko-KR" altLang="en-US" sz="1200" b="1" kern="0" dirty="0" err="1">
                <a:solidFill>
                  <a:prstClr val="black"/>
                </a:solidFill>
                <a:latin typeface="+mn-ea"/>
              </a:rPr>
              <a:t>리비노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711417" y="272061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+mn-ea"/>
              </a:rPr>
              <a:t>한국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608024" y="3132340"/>
            <a:ext cx="699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+mn-ea"/>
              </a:rPr>
              <a:t>Level 2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96" name="Picture 2" descr="AeroGarden Farm Plus Hydroponic Garden, 24&quot; Grow Height, Whi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37" y="3472081"/>
            <a:ext cx="1139885" cy="108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4087934" y="47449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$699.95</a:t>
            </a:r>
            <a:endParaRPr lang="ko-KR" altLang="en-US" sz="12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52682" y="474490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$2,900</a:t>
            </a:r>
            <a:endParaRPr lang="ko-KR" altLang="en-US" sz="12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736018" y="473500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30~40</a:t>
            </a: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만원 </a:t>
            </a:r>
            <a:endParaRPr lang="en-US" altLang="ko-KR" sz="1200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43634" y="2181588"/>
            <a:ext cx="6339933" cy="2861284"/>
            <a:chOff x="1243628" y="1023732"/>
            <a:chExt cx="6339933" cy="4293703"/>
          </a:xfrm>
        </p:grpSpPr>
        <p:cxnSp>
          <p:nvCxnSpPr>
            <p:cNvPr id="101" name="직선 연결선 100"/>
            <p:cNvCxnSpPr/>
            <p:nvPr/>
          </p:nvCxnSpPr>
          <p:spPr>
            <a:xfrm>
              <a:off x="2593943" y="1023732"/>
              <a:ext cx="0" cy="4293703"/>
            </a:xfrm>
            <a:prstGeom prst="line">
              <a:avLst/>
            </a:prstGeom>
            <a:noFill/>
            <a:ln w="9525" cap="flat" cmpd="sng" algn="ctr">
              <a:solidFill>
                <a:srgbClr val="70AD47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직선 연결선 101"/>
            <p:cNvCxnSpPr/>
            <p:nvPr/>
          </p:nvCxnSpPr>
          <p:spPr>
            <a:xfrm>
              <a:off x="3844836" y="1023732"/>
              <a:ext cx="0" cy="4293703"/>
            </a:xfrm>
            <a:prstGeom prst="line">
              <a:avLst/>
            </a:prstGeom>
            <a:noFill/>
            <a:ln w="9525" cap="flat" cmpd="sng" algn="ctr">
              <a:solidFill>
                <a:srgbClr val="70AD47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직선 연결선 102"/>
            <p:cNvCxnSpPr/>
            <p:nvPr/>
          </p:nvCxnSpPr>
          <p:spPr>
            <a:xfrm>
              <a:off x="5090386" y="1023732"/>
              <a:ext cx="0" cy="4293703"/>
            </a:xfrm>
            <a:prstGeom prst="line">
              <a:avLst/>
            </a:prstGeom>
            <a:noFill/>
            <a:ln w="9525" cap="flat" cmpd="sng" algn="ctr">
              <a:solidFill>
                <a:srgbClr val="70AD47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직선 연결선 103"/>
            <p:cNvCxnSpPr/>
            <p:nvPr/>
          </p:nvCxnSpPr>
          <p:spPr>
            <a:xfrm>
              <a:off x="6327574" y="1023732"/>
              <a:ext cx="0" cy="4293703"/>
            </a:xfrm>
            <a:prstGeom prst="line">
              <a:avLst/>
            </a:prstGeom>
            <a:noFill/>
            <a:ln w="9525" cap="flat" cmpd="sng" algn="ctr">
              <a:solidFill>
                <a:srgbClr val="70AD47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직선 연결선 104"/>
            <p:cNvCxnSpPr/>
            <p:nvPr/>
          </p:nvCxnSpPr>
          <p:spPr>
            <a:xfrm>
              <a:off x="7583561" y="1023732"/>
              <a:ext cx="0" cy="4293703"/>
            </a:xfrm>
            <a:prstGeom prst="line">
              <a:avLst/>
            </a:prstGeom>
            <a:noFill/>
            <a:ln w="9525" cap="flat" cmpd="sng" algn="ctr">
              <a:solidFill>
                <a:srgbClr val="70AD47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직선 연결선 105"/>
            <p:cNvCxnSpPr/>
            <p:nvPr/>
          </p:nvCxnSpPr>
          <p:spPr>
            <a:xfrm>
              <a:off x="1243628" y="1023732"/>
              <a:ext cx="0" cy="4293703"/>
            </a:xfrm>
            <a:prstGeom prst="line">
              <a:avLst/>
            </a:prstGeom>
            <a:noFill/>
            <a:ln w="9525" cap="flat" cmpd="sng" algn="ctr">
              <a:solidFill>
                <a:srgbClr val="70AD47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07" name="직선 연결선 106"/>
          <p:cNvCxnSpPr/>
          <p:nvPr/>
        </p:nvCxnSpPr>
        <p:spPr>
          <a:xfrm>
            <a:off x="253269" y="2181588"/>
            <a:ext cx="8523828" cy="0"/>
          </a:xfrm>
          <a:prstGeom prst="line">
            <a:avLst/>
          </a:prstGeom>
          <a:noFill/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7700509" y="3129149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+mn-ea"/>
              </a:rPr>
              <a:t>Level 2~2.5</a:t>
            </a:r>
            <a:endParaRPr lang="ko-KR" altLang="en-US" sz="1200" b="1" kern="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179409" y="5059496"/>
            <a:ext cx="8523828" cy="0"/>
          </a:xfrm>
          <a:prstGeom prst="line">
            <a:avLst/>
          </a:prstGeom>
          <a:noFill/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3" name="모서리가 둥근 직사각형 2"/>
          <p:cNvSpPr/>
          <p:nvPr/>
        </p:nvSpPr>
        <p:spPr>
          <a:xfrm>
            <a:off x="7560135" y="2118972"/>
            <a:ext cx="1298121" cy="3008200"/>
          </a:xfrm>
          <a:prstGeom prst="roundRect">
            <a:avLst>
              <a:gd name="adj" fmla="val 610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5949" y="1436920"/>
            <a:ext cx="867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유사 제품의 경우 환경 제어 수준이 낮거나 가격이 매우 비싸게 형성되어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일반 개인에 대한 접근성이 떨어짐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43633" y="6266685"/>
            <a:ext cx="747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본 </a:t>
            </a:r>
            <a:r>
              <a:rPr lang="ko-KR" altLang="en-US" sz="1600" b="1" dirty="0" err="1"/>
              <a:t>연구개발된</a:t>
            </a:r>
            <a:r>
              <a:rPr lang="ko-KR" altLang="en-US" sz="1600" b="1" dirty="0"/>
              <a:t> 작품을 통해 저렴한 제품 비용과 기술수준 구현의 잠재성을 확인</a:t>
            </a:r>
          </a:p>
        </p:txBody>
      </p:sp>
      <p:sp>
        <p:nvSpPr>
          <p:cNvPr id="58" name="오른쪽 화살표 57"/>
          <p:cNvSpPr/>
          <p:nvPr/>
        </p:nvSpPr>
        <p:spPr>
          <a:xfrm>
            <a:off x="609599" y="6150532"/>
            <a:ext cx="482724" cy="5708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lh3.googleusercontent.com/3JjO_oONnNAzJMApMF6k_0wRhQZlmGkPXSsDmIN9sU_rXPTdmKKFwwxLNG99QiL761c7LNS2MKIDIAly74NGCxkV0icOc0vnCYAGufZPdrGEKP1sig90kH5oToGr0AmsNLcj8aXI8_5a3W4an9uBXYh8B7-liyVPMmLSnJXiveRcxsLbgeNY-bazhwEL8hJ7DEZ8x3Rueo10eHRz3-WwCFmFLKEO_FoVeqID3tkP3_dCMLPpRjc07nDaAnilT0PHtWLbiOOJEjOupv2IVcecuaaZR2wEOC01v8YYY15CAZYibFxqfr6KU0J5RrK5uf_RTa8crAVwNXGWIm7M3EC6kZvpv5VOdanXGBEqp8WFymPBT4yVharij9tHDyuuMxade0nzI1BMOS-92hZ5UzceOcGGVArU41mXgBnceFAd_dG9Xa8Z-hL-ZrfQehzXsHTwe3xo8WwRoMU6a4mNyPSLQBNZ8GkiurjOpiy0S3p5xSRpRiscyWSIMoYFyCO0wK2LZkXswWKs9XAeAcp-843heXr7lJ4h-A52JUL8pDUM3mkKxIBwX1BEsERRgFlo7_1YKLIbzCOdFX4JWVT7h3twV8L6zSafaypPCXNpOUExd_mfiunWXf8GclDPUg=w1002-h1335-n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9"/>
          <a:stretch/>
        </p:blipFill>
        <p:spPr bwMode="auto">
          <a:xfrm>
            <a:off x="7700509" y="3589225"/>
            <a:ext cx="977305" cy="11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278129" y="3066261"/>
            <a:ext cx="935682" cy="339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90392" y="2181588"/>
            <a:ext cx="1237188" cy="2877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1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56" grpId="0"/>
      <p:bldP spid="58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홈 플랜트 작품의 특징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944" y="1092890"/>
            <a:ext cx="5216978" cy="535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latin typeface="+mn-ea"/>
              </a:rPr>
              <a:t>A.I </a:t>
            </a:r>
            <a:r>
              <a:rPr lang="ko-KR" altLang="en-US" sz="1600" b="1" dirty="0">
                <a:latin typeface="+mn-ea"/>
              </a:rPr>
              <a:t>기술 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구현 예정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마이크로컨트롤러를</a:t>
            </a:r>
            <a:r>
              <a:rPr lang="ko-KR" altLang="en-US" sz="1400" b="1" dirty="0">
                <a:latin typeface="+mn-ea"/>
              </a:rPr>
              <a:t> 이용한 </a:t>
            </a:r>
            <a:r>
              <a:rPr lang="en-US" altLang="ko-KR" sz="1400" b="1" dirty="0" err="1">
                <a:latin typeface="+mn-ea"/>
              </a:rPr>
              <a:t>IoT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시스템 구축</a:t>
            </a:r>
            <a:endParaRPr lang="en-US" altLang="ko-KR" sz="14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재배기의</a:t>
            </a:r>
            <a:r>
              <a:rPr lang="ko-KR" altLang="en-US" sz="1400" b="1" dirty="0">
                <a:latin typeface="+mn-ea"/>
              </a:rPr>
              <a:t> 센서로부터 </a:t>
            </a:r>
            <a:r>
              <a:rPr lang="ko-KR" altLang="en-US" sz="1400" b="1" dirty="0" err="1">
                <a:latin typeface="+mn-ea"/>
              </a:rPr>
              <a:t>채소이미지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/ </a:t>
            </a:r>
            <a:r>
              <a:rPr lang="ko-KR" altLang="en-US" sz="1400" b="1" dirty="0">
                <a:latin typeface="+mn-ea"/>
              </a:rPr>
              <a:t>온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습도 </a:t>
            </a:r>
            <a:r>
              <a:rPr lang="en-US" altLang="ko-KR" sz="1400" b="1" dirty="0">
                <a:latin typeface="+mn-ea"/>
              </a:rPr>
              <a:t>/ </a:t>
            </a:r>
            <a:r>
              <a:rPr lang="ko-KR" altLang="en-US" sz="1400" b="1" dirty="0">
                <a:latin typeface="+mn-ea"/>
              </a:rPr>
              <a:t>조도 </a:t>
            </a:r>
            <a:r>
              <a:rPr lang="en-US" altLang="ko-KR" sz="1400" b="1" dirty="0">
                <a:latin typeface="+mn-ea"/>
              </a:rPr>
              <a:t>/ CO2 / pH / </a:t>
            </a:r>
            <a:r>
              <a:rPr lang="ko-KR" altLang="en-US" sz="1400" b="1" dirty="0">
                <a:latin typeface="+mn-ea"/>
              </a:rPr>
              <a:t>등의 성장 환경조건 데이터 전송</a:t>
            </a:r>
            <a:endParaRPr lang="en-US" altLang="ko-KR" sz="14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데이터분석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통계 및 </a:t>
            </a:r>
            <a:r>
              <a:rPr lang="ko-KR" altLang="en-US" sz="1400" b="1" dirty="0" err="1">
                <a:latin typeface="+mn-ea"/>
              </a:rPr>
              <a:t>머신러닝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을 통한 성장 환경 제어</a:t>
            </a:r>
            <a:endParaRPr lang="en-US" altLang="ko-KR" sz="1400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2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크기 및 확장성 </a:t>
            </a:r>
            <a:r>
              <a:rPr lang="en-US" altLang="ko-KR" sz="1600" b="1" dirty="0">
                <a:latin typeface="+mn-ea"/>
              </a:rPr>
              <a:t>/ </a:t>
            </a:r>
            <a:r>
              <a:rPr lang="ko-KR" altLang="en-US" sz="1600" b="1" dirty="0">
                <a:latin typeface="+mn-ea"/>
              </a:rPr>
              <a:t>에너지 절감</a:t>
            </a:r>
            <a:endParaRPr lang="en-US" altLang="ko-KR" sz="16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효율적인 </a:t>
            </a:r>
            <a:r>
              <a:rPr lang="ko-KR" altLang="en-US" sz="1400" b="1" dirty="0" err="1">
                <a:latin typeface="+mn-ea"/>
              </a:rPr>
              <a:t>배지면적</a:t>
            </a:r>
            <a:r>
              <a:rPr lang="ko-KR" altLang="en-US" sz="1400" b="1" dirty="0">
                <a:latin typeface="+mn-ea"/>
              </a:rPr>
              <a:t> 고려</a:t>
            </a:r>
            <a:endParaRPr lang="en-US" altLang="ko-KR" sz="14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배양기의 </a:t>
            </a:r>
            <a:r>
              <a:rPr lang="ko-KR" altLang="en-US" sz="1400" b="1" dirty="0" err="1">
                <a:latin typeface="+mn-ea"/>
              </a:rPr>
              <a:t>모듈형</a:t>
            </a:r>
            <a:r>
              <a:rPr lang="ko-KR" altLang="en-US" sz="1400" b="1" dirty="0">
                <a:latin typeface="+mn-ea"/>
              </a:rPr>
              <a:t> 설계로 </a:t>
            </a:r>
            <a:r>
              <a:rPr lang="ko-KR" altLang="en-US" sz="1400" b="1" dirty="0" err="1">
                <a:latin typeface="+mn-ea"/>
              </a:rPr>
              <a:t>확장형</a:t>
            </a:r>
            <a:r>
              <a:rPr lang="ko-KR" altLang="en-US" sz="1400" b="1" dirty="0">
                <a:latin typeface="+mn-ea"/>
              </a:rPr>
              <a:t> 작품 개발</a:t>
            </a:r>
            <a:endParaRPr lang="en-US" altLang="ko-KR" sz="14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수경재배 및 </a:t>
            </a:r>
            <a:r>
              <a:rPr lang="ko-KR" altLang="en-US" sz="1400" b="1" dirty="0" err="1">
                <a:latin typeface="+mn-ea"/>
              </a:rPr>
              <a:t>안개분사</a:t>
            </a:r>
            <a:r>
              <a:rPr lang="ko-KR" altLang="en-US" sz="1400" b="1" dirty="0">
                <a:latin typeface="+mn-ea"/>
              </a:rPr>
              <a:t> 형식의 관개 구성</a:t>
            </a:r>
            <a:endParaRPr lang="en-US" altLang="ko-KR" sz="14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직관적 </a:t>
            </a:r>
            <a:r>
              <a:rPr lang="en-US" altLang="ko-KR" sz="1600" b="1" dirty="0">
                <a:latin typeface="+mn-ea"/>
              </a:rPr>
              <a:t>GUI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간단한 웹 서비스로 간편하게 성장상태 확인</a:t>
            </a:r>
            <a:endParaRPr lang="en-US" altLang="ko-KR" sz="14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	</a:t>
            </a:r>
            <a:endParaRPr lang="en-US" altLang="ko-KR" sz="12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+mn-ea"/>
              </a:rPr>
              <a:t>식물성장 </a:t>
            </a:r>
            <a:r>
              <a:rPr lang="en-US" altLang="ko-KR" sz="1600" b="1" dirty="0">
                <a:latin typeface="+mn-ea"/>
              </a:rPr>
              <a:t>R&amp;D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수경재배 가능 채소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상추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고추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토마토 등</a:t>
            </a:r>
            <a:r>
              <a:rPr lang="en-US" altLang="ko-KR" sz="1400" b="1" dirty="0">
                <a:latin typeface="+mn-ea"/>
              </a:rPr>
              <a:t>) R&amp;D </a:t>
            </a:r>
            <a:r>
              <a:rPr lang="ko-KR" altLang="en-US" sz="1400" b="1" dirty="0">
                <a:latin typeface="+mn-ea"/>
              </a:rPr>
              <a:t>진행</a:t>
            </a:r>
          </a:p>
        </p:txBody>
      </p:sp>
      <p:pic>
        <p:nvPicPr>
          <p:cNvPr id="2050" name="Picture 2" descr="https://lh3.googleusercontent.com/AJXoAIDApZU74orbRF7Tc7hm6holwlUHJLS0m0cwI-SUGl1rcfB0Lz9qRPO_qtpzZW5mWUZY4s_V8aQJUV0SDaxf6aohf7Lu1-C8YdDiMtLG7AJoXmHmGmRID9mrwZna_ekOTLcbIaeghjL__JxDPmbWJt7yVg_z-JFsArVrbMW8bbqeIXFwLtcOIhly2zHX4iFoiVOGAwIHivQ0rZmYEcenlLx0n2G2gYeavxYDX17AkTg0dwAtykJ9LuqGLF7rdDuXf8IBh1mpakImAwiemlUxzVhpndgLeOjrzvQDH-9iLesYvwT40kQmIIaMWnMTTnqFNy6jO8TTETq6Xtvx9SI-KempOg7J9EPhdWQ37nTOmklmy8HbD00AnqOIpBwU1f6CGWiaZ1zACmE9-_gWhK-TQERa8ga643Po29p4J3X6kxXpWgjJ8D538MaFzt38W--q6nARhui7-OII_bM85N0jVDWLRGDE7xdXO7OgHnpPtq4bfRtbnW0gakQChi5PQHwYyrpig93qUWN_R4AyA_EiQx-9FEyNuAMiL_XySGA89j5nYQ7Q7lqqlN-KBk7SGDUzPjnk-4y2QhxOdEDRDN69eiSi4v8Rr24fl7NLv-fGQlcPqUppXvtgfA=w1002-h1335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47587" y="1277946"/>
            <a:ext cx="1623332" cy="216498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YDs6BhTGY4XriH7pxnOcxmo-LFus4F2IhiXsr3mEIDjHCTlOMwu4PYfwSeP0P1h5v1ByijG_TFoAhZ9q1GdxRRtIDdQ4vIDexY9CGnm-qDClktI6fQ3WHfeYNsGozdf4GfbmQdowXDaNsYB0gRlo7EXBSJI7D42amWJy3gu4xDrlLmJZQwxIjxQM8NjED1WSEpaiKdLYpx8Nwe_wiOm6hG7VMqz8-TUdyZoZeoUpTLeBDyASb2KzMyaLgegFACxr5UZ1upKKklYgI3FEfSQrKDqRNiQ2pQNe7MrPn8QJBk5ZJQD5e4lFsemA2DeHx8C7caLwkf62_YIxHgx0lMUqgqdO0RcrXBB1_ebd4blk8jYj-_CZccjKslN2PdvOhNLKAIGEnJG3ktYorSZ1ur_7gMW518gjwhNk1Wu0hgh89d2MbAvIcLcI3P2bTf8F7WI67Hqjp6dhLgQagznV4epy5FD7sf0G_A0ClKPg8Jy7-m57OcdNcvlzB-iG2OPl_0HycvimrqgSSpGPwKO1ML6L_eLMcfzqMrhprGKyws8cTRfr9fVp_uTgXdLv8wVsv0w_gcuEUvcFJ18Dl_g8AN-oIvkbKoJzhd6jOL6rn63VEe0M62rkULPYFK6e6g=w1001-h751-n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0547"/>
          <a:stretch/>
        </p:blipFill>
        <p:spPr bwMode="auto">
          <a:xfrm>
            <a:off x="4996922" y="3596367"/>
            <a:ext cx="1916399" cy="18805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u9pElCYvLdXfJmQUZN5VXGTeTjr-RJ-XrbslQvNKt9_Qs7zcd6cmxI9rbHUXsfC3Mu0EEEBm8fx0mbUe_HnImX7wsaJUCJPTizflI8RRLbb_rOxoVacWoRB1lEUQJyfzkBjPGzOxk0MSzzkusccFuAaCB6SHkrT5ITOtWU5JE8kZ6BwmkabVeqYh-0SDHFT9DCaqUSHG57AuyfIcuLnRiTVrH-LXIfBM5GCFY7MfqLMFWtYHiRUY91NAYU5oL9n4zGX-62zoHi1dpEvI2Gn4j3x22s69FZx6KnEPYFsRNl3ylcln5ka2_9hLpHY88k6I5neiheR8K6jqCBt7FysB_9zuUgrnvkDl94GeVh0waO1VC1aFNgnXbzNMEuXobWPcXTY_b5UtmuUI99kLuktpyd7sX4c-crngM8fcdCpEPRcOV-06L5hy4mC-r00qu2H0XMDMXo6rvXNPPoS-PP5EHJsAyEtlL7tkgfDsbtpI4UuegypaZJxujX5FY7IfL4yaZJjBpJmwhw0UdKVS5__32Mof3KEKi77UbQMEg7Ws900XqI1DhWeUIBI2Kwyu2heUf-JmA6CVEjeT9NW8PlpYWuuJT-8iUhz3XvsLRA0K-IJtuaQn3EN6oLE9hg=w1002-h1335-n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6"/>
          <a:stretch/>
        </p:blipFill>
        <p:spPr bwMode="auto">
          <a:xfrm>
            <a:off x="7141233" y="3596372"/>
            <a:ext cx="1602723" cy="18776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91250" y="3172110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생육 환경 제어 모듈 구축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996922" y="5526469"/>
            <a:ext cx="1916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</a:t>
            </a:r>
            <a:r>
              <a:rPr lang="ko-KR" altLang="en-US" sz="1400" dirty="0" err="1"/>
              <a:t>모듈형</a:t>
            </a:r>
            <a:r>
              <a:rPr lang="ko-KR" altLang="en-US" sz="1400" dirty="0"/>
              <a:t> 설계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78535" y="5526469"/>
            <a:ext cx="1916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효율적인 </a:t>
            </a:r>
            <a:r>
              <a:rPr lang="ko-KR" altLang="en-US" sz="1400" dirty="0" err="1"/>
              <a:t>배지면적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014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3-1. HW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상세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fld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4C353C-1E32-41A1-91FD-2993035A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422" y="3811815"/>
            <a:ext cx="3278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1. </a:t>
            </a:r>
            <a:r>
              <a:rPr kumimoji="0" lang="ko-KR" altLang="en-US" sz="1400" dirty="0" err="1">
                <a:latin typeface="HY그래픽M" panose="02030600000101010101" pitchFamily="18" charset="-127"/>
                <a:ea typeface="HY그래픽M" panose="02030600000101010101" pitchFamily="18" charset="-127"/>
              </a:rPr>
              <a:t>센서류</a:t>
            </a:r>
            <a:endParaRPr kumimoji="0" lang="en-US" altLang="ko-KR" sz="14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조도센서</a:t>
            </a:r>
            <a:r>
              <a:rPr kumimoji="0" lang="en-US" altLang="ko-KR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  <a:r>
              <a:rPr kumimoji="0" lang="ko-KR" altLang="en-US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온도센서</a:t>
            </a:r>
            <a:r>
              <a:rPr kumimoji="0" lang="en-US" altLang="ko-KR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  <a:r>
              <a:rPr kumimoji="0" lang="ko-KR" altLang="en-US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습도센서</a:t>
            </a:r>
            <a:endParaRPr kumimoji="0" lang="en-US" altLang="ko-KR" sz="14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(Sensors : Light sensor, Temperature sensor,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Humidity sensor)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E83922E8-69CF-4967-B951-4CF3D41A4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401" y="3940628"/>
            <a:ext cx="326389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>
                <a:latin typeface="HY그래픽M" panose="02030600000101010101" pitchFamily="18" charset="-127"/>
                <a:ea typeface="HY그래픽M" panose="02030600000101010101" pitchFamily="18" charset="-127"/>
              </a:rPr>
              <a:t>3. </a:t>
            </a:r>
            <a:r>
              <a:rPr kumimoji="0" lang="ko-KR" altLang="en-US" sz="1400">
                <a:latin typeface="HY그래픽M" panose="02030600000101010101" pitchFamily="18" charset="-127"/>
                <a:ea typeface="HY그래픽M" panose="02030600000101010101" pitchFamily="18" charset="-127"/>
              </a:rPr>
              <a:t>기타</a:t>
            </a:r>
            <a:endParaRPr kumimoji="0" lang="en-US" altLang="ko-KR" sz="140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>
                <a:latin typeface="HY그래픽M" panose="02030600000101010101" pitchFamily="18" charset="-127"/>
                <a:ea typeface="HY그래픽M" panose="02030600000101010101" pitchFamily="18" charset="-127"/>
              </a:rPr>
              <a:t>릴레이</a:t>
            </a:r>
            <a:r>
              <a:rPr kumimoji="0" lang="en-US" altLang="ko-KR" sz="1400"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  <a:r>
              <a:rPr kumimoji="0" lang="ko-KR" altLang="en-US" sz="1400">
                <a:latin typeface="HY그래픽M" panose="02030600000101010101" pitchFamily="18" charset="-127"/>
                <a:ea typeface="HY그래픽M" panose="02030600000101010101" pitchFamily="18" charset="-127"/>
              </a:rPr>
              <a:t>케이블</a:t>
            </a:r>
            <a:r>
              <a:rPr kumimoji="0" lang="en-US" altLang="ko-KR" sz="1400"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  <a:r>
              <a:rPr kumimoji="0" lang="ko-KR" altLang="en-US" sz="1400">
                <a:latin typeface="HY그래픽M" panose="02030600000101010101" pitchFamily="18" charset="-127"/>
                <a:ea typeface="HY그래픽M" panose="02030600000101010101" pitchFamily="18" charset="-127"/>
              </a:rPr>
              <a:t>브레드 보드</a:t>
            </a:r>
            <a:r>
              <a:rPr kumimoji="0" lang="en-US" altLang="ko-KR" sz="1400">
                <a:latin typeface="HY그래픽M" panose="02030600000101010101" pitchFamily="18" charset="-127"/>
                <a:ea typeface="HY그래픽M" panose="02030600000101010101" pitchFamily="18" charset="-127"/>
              </a:rPr>
              <a:t>, LED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>
                <a:latin typeface="HY그래픽M" panose="02030600000101010101" pitchFamily="18" charset="-127"/>
                <a:ea typeface="HY그래픽M" panose="02030600000101010101" pitchFamily="18" charset="-127"/>
              </a:rPr>
              <a:t>(Other : Relay, Cable, Breadboard, LED)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91C4CC2E-825B-4758-B948-993F59248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64839" y="5012396"/>
            <a:ext cx="389095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역할 </a:t>
            </a:r>
            <a:r>
              <a:rPr kumimoji="0" lang="en-US" altLang="ko-KR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: </a:t>
            </a:r>
            <a:r>
              <a:rPr kumimoji="0" lang="ko-KR" altLang="en-US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조도</a:t>
            </a:r>
            <a:r>
              <a:rPr kumimoji="0" lang="en-US" altLang="ko-KR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  <a:r>
              <a:rPr kumimoji="0" lang="ko-KR" altLang="en-US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온도</a:t>
            </a:r>
            <a:r>
              <a:rPr kumimoji="0" lang="en-US" altLang="ko-KR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</a:t>
            </a:r>
            <a:r>
              <a:rPr kumimoji="0" lang="ko-KR" altLang="en-US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습도 측정</a:t>
            </a:r>
            <a:endParaRPr kumimoji="0" lang="en-US" altLang="ko-KR" sz="1400" dirty="0">
              <a:solidFill>
                <a:srgbClr val="FF000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Role : Measurement of Illuminance, temperature and Humidity</a:t>
            </a:r>
            <a:endParaRPr kumimoji="0" lang="ko-KR" altLang="en-US" sz="1400" dirty="0">
              <a:solidFill>
                <a:srgbClr val="FF000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8267428-27DC-4B8B-A378-4513C3D30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467" y="5005406"/>
            <a:ext cx="29707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역할 </a:t>
            </a:r>
            <a:r>
              <a:rPr kumimoji="0" lang="en-US" altLang="ko-KR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: </a:t>
            </a:r>
            <a:r>
              <a:rPr kumimoji="0" lang="ko-KR" altLang="en-US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실행코드 업로드 및</a:t>
            </a:r>
            <a:endParaRPr kumimoji="0" lang="en-US" altLang="ko-KR" sz="1400" dirty="0">
              <a:solidFill>
                <a:srgbClr val="FF000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컨트롤러 동작 실행</a:t>
            </a:r>
            <a:endParaRPr kumimoji="0" lang="en-US" altLang="ko-KR" sz="1400" dirty="0">
              <a:solidFill>
                <a:srgbClr val="FF000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(Role : Upload code and run controller Action)</a:t>
            </a:r>
            <a:endParaRPr kumimoji="0" lang="ko-KR" altLang="en-US" sz="1400" dirty="0">
              <a:solidFill>
                <a:srgbClr val="FF000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082FDCC1-16E3-4E8E-92FE-F2D7B132C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7581" y="5010319"/>
            <a:ext cx="31575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역할 </a:t>
            </a:r>
            <a:r>
              <a:rPr kumimoji="0" lang="en-US" altLang="ko-KR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: LED </a:t>
            </a:r>
            <a:r>
              <a:rPr kumimoji="0" lang="ko-KR" altLang="en-US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전원 제어 및 전기 공급</a:t>
            </a:r>
            <a:endParaRPr kumimoji="0" lang="en-US" altLang="ko-KR" sz="1400" dirty="0">
              <a:solidFill>
                <a:srgbClr val="FF000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(Role : LED power control and electricity supply)</a:t>
            </a:r>
            <a:endParaRPr kumimoji="0" lang="ko-KR" altLang="en-US" sz="1400" dirty="0">
              <a:solidFill>
                <a:srgbClr val="FF000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36E4B141-9F97-4BBF-A1F4-589820EE3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528" y="3919536"/>
            <a:ext cx="312182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고딕" charset="-127"/>
                <a:ea typeface="나눔고딕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2. </a:t>
            </a:r>
            <a:r>
              <a:rPr kumimoji="0" lang="ko-KR" altLang="en-US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마이크로 컨트롤러</a:t>
            </a:r>
            <a:endParaRPr kumimoji="0" lang="en-US" altLang="ko-KR" sz="14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dirty="0" err="1">
                <a:latin typeface="HY그래픽M" panose="02030600000101010101" pitchFamily="18" charset="-127"/>
                <a:ea typeface="HY그래픽M" panose="02030600000101010101" pitchFamily="18" charset="-127"/>
              </a:rPr>
              <a:t>우노보드</a:t>
            </a:r>
            <a:r>
              <a:rPr kumimoji="0" lang="ko-KR" altLang="en-US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 또는 오렌지 보드</a:t>
            </a:r>
            <a:endParaRPr kumimoji="0" lang="en-US" altLang="ko-KR" sz="14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(</a:t>
            </a:r>
            <a:r>
              <a:rPr kumimoji="0" lang="en-US" altLang="ko-KR" sz="1400" dirty="0" err="1">
                <a:latin typeface="HY그래픽M" panose="02030600000101010101" pitchFamily="18" charset="-127"/>
                <a:ea typeface="HY그래픽M" panose="02030600000101010101" pitchFamily="18" charset="-127"/>
              </a:rPr>
              <a:t>Microcntroller</a:t>
            </a:r>
            <a:r>
              <a:rPr kumimoji="0" lang="en-US" altLang="ko-KR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kumimoji="0" lang="en-US" altLang="ko-KR" sz="1400" dirty="0" err="1">
                <a:latin typeface="HY그래픽M" panose="02030600000101010101" pitchFamily="18" charset="-127"/>
                <a:ea typeface="HY그래픽M" panose="02030600000101010101" pitchFamily="18" charset="-127"/>
              </a:rPr>
              <a:t>Unoboard</a:t>
            </a:r>
            <a:r>
              <a:rPr kumimoji="0" lang="en-US" altLang="ko-KR" sz="14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 or Orange board)</a:t>
            </a:r>
          </a:p>
        </p:txBody>
      </p:sp>
      <p:pic>
        <p:nvPicPr>
          <p:cNvPr id="29" name="그림 5">
            <a:extLst>
              <a:ext uri="{FF2B5EF4-FFF2-40B4-BE49-F238E27FC236}">
                <a16:creationId xmlns:a16="http://schemas.microsoft.com/office/drawing/2014/main" id="{D453277C-8A8C-46EC-8E36-B2B8DBA37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" y="1430105"/>
            <a:ext cx="2658979" cy="213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10">
            <a:extLst>
              <a:ext uri="{FF2B5EF4-FFF2-40B4-BE49-F238E27FC236}">
                <a16:creationId xmlns:a16="http://schemas.microsoft.com/office/drawing/2014/main" id="{52B87B04-0391-4CB2-A7E3-40B5A66F0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99" y="1318344"/>
            <a:ext cx="2871862" cy="225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그림 11">
            <a:extLst>
              <a:ext uri="{FF2B5EF4-FFF2-40B4-BE49-F238E27FC236}">
                <a16:creationId xmlns:a16="http://schemas.microsoft.com/office/drawing/2014/main" id="{4EDF6F53-B88B-4088-8DD3-E6B304EFF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56" y="1343950"/>
            <a:ext cx="2715289" cy="22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69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3-1. HW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상세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fld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522" y="3780167"/>
            <a:ext cx="24262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 err="1">
                <a:latin typeface="+mn-ea"/>
              </a:rPr>
              <a:t>모듈형</a:t>
            </a:r>
            <a:r>
              <a:rPr lang="ko-KR" altLang="en-US" sz="1400" b="1" dirty="0">
                <a:latin typeface="+mn-ea"/>
              </a:rPr>
              <a:t> 배양기</a:t>
            </a:r>
            <a:br>
              <a:rPr lang="en-US" altLang="ko-KR" sz="1400" b="1" dirty="0">
                <a:latin typeface="+mn-ea"/>
              </a:rPr>
            </a:br>
            <a:r>
              <a:rPr lang="ko-KR" altLang="en-US" sz="1400" dirty="0">
                <a:latin typeface="+mn-ea"/>
              </a:rPr>
              <a:t>채소 배양 공간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 err="1">
                <a:latin typeface="+mn-ea"/>
              </a:rPr>
              <a:t>모듈형으로</a:t>
            </a:r>
            <a:r>
              <a:rPr lang="ko-KR" altLang="en-US" sz="1400" dirty="0">
                <a:latin typeface="+mn-ea"/>
              </a:rPr>
              <a:t> 확장 가능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+mn-ea"/>
              </a:rPr>
              <a:t>LED </a:t>
            </a:r>
            <a:br>
              <a:rPr lang="en-US" altLang="ko-KR" sz="1400" b="1" dirty="0">
                <a:latin typeface="+mn-ea"/>
              </a:rPr>
            </a:br>
            <a:r>
              <a:rPr lang="en-US" altLang="ko-KR" sz="1400" dirty="0">
                <a:latin typeface="+mn-ea"/>
              </a:rPr>
              <a:t>UV LED </a:t>
            </a:r>
          </a:p>
        </p:txBody>
      </p:sp>
      <p:pic>
        <p:nvPicPr>
          <p:cNvPr id="4098" name="Picture 2" descr="https://lh3.googleusercontent.com/vW1UKfJ5tF_nIARe_fbkRxffC7A-69SaAKrkUCTZIQmwN10wex-cFIJSIC8lJDJO7VtPYHEj-VjDcegCASTkmNQyA3budF0OO_yLMKEySTJYg5xO1HbLl9yn7XQFeyDTvcLw09Q7DUN-cnOslwKCk5mD3QtvcA80aLLohCZtnJ0HBx95ongI7_w8LHXLf3whlGlPakOcAuV7VRNtDM9nqsopo3hl1iKdQQI2dlItJ1RKwiKMUz9sz7q4uhDqToLNATY2q7S7Wa65dar5RjHfT8Cly4OLETPkl0UHuAJ2GtpfOdHP9V3VH4mOTI16nltxIFBQI3jJ8j2V93IlBflOVfh7g6DlGhRhHEmxGPN-yAZvViOvt8E2NcyPCVq06OS7cFd-TeNwNmCXXNWobuFkA70I9-s8WXCtOKGaxwcT3PN63T3VTB6Wd0N-Gn2o2kQZpE6eiJIAT9UzzmEjlr5RVe4CkvGEH2m7WbDRRVA6U21XMfk0qhlGfS29ok4g-dh8TArEuC9xzi7qcoQsdaPrGYxf7uPe5ZwJpm1DwpyGdoeStv8JU426TUYZh4m4KRzRhR29iSlWKrpf2_CFcdCkR3bDUIwPQ7Yl5WXweGsps5LLLh99yWleeQRmpA=w1002-h1335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19500" y="1084489"/>
            <a:ext cx="2144780" cy="246018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lh3.googleusercontent.com/Ie4qSWBe7dZa_YxzCeDt8-eIN6jztkVE2_-d_thVgP2onjQkRQIZA-uQnbZ_qH-aW-gqqfVALwdBMMtgFdgNy9hC2Phc9vhMjDc5WXpCnEMoaukd7F_igy9xwNjRAbeMyQcP_Q78JoaECZmrf0aX_R6QgiAIcBkZPkl6LzJPPCExTemTYTB2wtPL5n8sM_kbofL3HfdCAgNSD09wi_ssjqlOgh0njnNo-9qBzAAW71t4g2ndz1vZEYMmVh7yMS1cXoQ7c6etaEYbsDcQCdfmVWOhh13gKMb8C4K7xpeFfkBKQClohMri-j_IirfnFdVQNH69ys3GbVYJSgF2syo2jyL_YeK5Zlq0JRRDQB2wJ-EZCeSDcFqFzeb9cJ4Ogs8EUfoPoyFI5cHwrBcqf8d5EDTMxCW5td4mZkdPlTOqCBHfMea7lzmClxd6E8gJAYsS_r4BEPbaY5_6BGcEJ0ZJ5T1PJ8_NFZjhncmLvrzRSo_uMIs8TeUNTWYhwghOv72-P2pkFqqVNaQXl-0bE2IOgmrMy5pU2uFAIZXYDjIC3e4mg8vi20aflfpFJZ5Iz2T9bHRrL_8gfprb16SxfdmSYhPB1-Lrv61rqGZEii48VE6T2odrxtysc2cndw=w1001-h751-n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5"/>
          <a:stretch/>
        </p:blipFill>
        <p:spPr bwMode="auto">
          <a:xfrm>
            <a:off x="3592806" y="1084489"/>
            <a:ext cx="2590406" cy="246018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173539" y="2082279"/>
            <a:ext cx="274275" cy="272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12" name="타원 11"/>
          <p:cNvSpPr/>
          <p:nvPr/>
        </p:nvSpPr>
        <p:spPr>
          <a:xfrm>
            <a:off x="7554752" y="1274777"/>
            <a:ext cx="274275" cy="272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7678429" y="2663646"/>
            <a:ext cx="301195" cy="272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7678429" y="3006901"/>
            <a:ext cx="274275" cy="272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7</a:t>
            </a:r>
            <a:endParaRPr lang="ko-KR" altLang="en-US" sz="1400" dirty="0"/>
          </a:p>
        </p:txBody>
      </p:sp>
      <p:pic>
        <p:nvPicPr>
          <p:cNvPr id="21" name="Picture 4" descr="https://lh3.googleusercontent.com/YDs6BhTGY4XriH7pxnOcxmo-LFus4F2IhiXsr3mEIDjHCTlOMwu4PYfwSeP0P1h5v1ByijG_TFoAhZ9q1GdxRRtIDdQ4vIDexY9CGnm-qDClktI6fQ3WHfeYNsGozdf4GfbmQdowXDaNsYB0gRlo7EXBSJI7D42amWJy3gu4xDrlLmJZQwxIjxQM8NjED1WSEpaiKdLYpx8Nwe_wiOm6hG7VMqz8-TUdyZoZeoUpTLeBDyASb2KzMyaLgegFACxr5UZ1upKKklYgI3FEfSQrKDqRNiQ2pQNe7MrPn8QJBk5ZJQD5e4lFsemA2DeHx8C7caLwkf62_YIxHgx0lMUqgqdO0RcrXBB1_ebd4blk8jYj-_CZccjKslN2PdvOhNLKAIGEnJG3ktYorSZ1ur_7gMW518gjwhNk1Wu0hgh89d2MbAvIcLcI3P2bTf8F7WI67Hqjp6dhLgQagznV4epy5FD7sf0G_A0ClKPg8Jy7-m57OcdNcvlzB-iG2OPl_0HycvimrqgSSpGPwKO1ML6L_eLMcfzqMrhprGKyws8cTRfr9fVp_uTgXdLv8wVsv0w_gcuEUvcFJ18Dl_g8AN-oIvkbKoJzhd6jOL6rn63VEe0M62rkULPYFK6e6g=w1001-h751-n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0547"/>
          <a:stretch/>
        </p:blipFill>
        <p:spPr bwMode="auto">
          <a:xfrm>
            <a:off x="610006" y="1084489"/>
            <a:ext cx="2433491" cy="24601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859329" y="2314583"/>
            <a:ext cx="274275" cy="272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1675520" y="1319979"/>
            <a:ext cx="274275" cy="272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4004922" y="2112835"/>
            <a:ext cx="274275" cy="272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716405" y="3777089"/>
            <a:ext cx="1924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⑤ 릴레이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워터펌프 및 </a:t>
            </a:r>
            <a:r>
              <a:rPr lang="ko-KR" altLang="en-US" sz="1200" dirty="0" err="1">
                <a:latin typeface="+mn-ea"/>
              </a:rPr>
              <a:t>솔레노이드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밸브</a:t>
            </a:r>
            <a:r>
              <a:rPr lang="en-US" altLang="ko-KR" sz="1200" dirty="0">
                <a:latin typeface="+mn-ea"/>
              </a:rPr>
              <a:t>, LED </a:t>
            </a:r>
            <a:r>
              <a:rPr lang="ko-KR" altLang="en-US" sz="1200" dirty="0">
                <a:latin typeface="+mn-ea"/>
              </a:rPr>
              <a:t>전원 제어</a:t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b="1" dirty="0">
                <a:latin typeface="+mn-ea"/>
              </a:rPr>
              <a:t>⑥ </a:t>
            </a:r>
            <a:r>
              <a:rPr lang="ko-KR" altLang="en-US" sz="1200" b="1" dirty="0" err="1">
                <a:latin typeface="+mn-ea"/>
              </a:rPr>
              <a:t>아두이노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우노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R3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컨트롤러</a:t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b="1" dirty="0">
                <a:latin typeface="+mn-ea"/>
              </a:rPr>
              <a:t>⑦ 어댑터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전기 공급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95438" y="3780167"/>
            <a:ext cx="2185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③ 물통</a:t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dirty="0">
                <a:latin typeface="+mn-ea"/>
              </a:rPr>
              <a:t>물 보관 공간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7"/>
            </a:pP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④ </a:t>
            </a:r>
            <a:r>
              <a:rPr lang="ko-KR" altLang="en-US" sz="1200" b="1" dirty="0" err="1">
                <a:latin typeface="+mn-ea"/>
              </a:rPr>
              <a:t>영양액</a:t>
            </a:r>
            <a:r>
              <a:rPr lang="ko-KR" altLang="en-US" sz="1200" b="1" dirty="0">
                <a:latin typeface="+mn-ea"/>
              </a:rPr>
              <a:t> 합성</a:t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dirty="0">
                <a:latin typeface="+mn-ea"/>
              </a:rPr>
              <a:t>배양 </a:t>
            </a:r>
            <a:r>
              <a:rPr lang="ko-KR" altLang="en-US" sz="1200" dirty="0" err="1">
                <a:latin typeface="+mn-ea"/>
              </a:rPr>
              <a:t>영양액</a:t>
            </a:r>
            <a:r>
              <a:rPr lang="ko-KR" altLang="en-US" sz="1200" dirty="0">
                <a:latin typeface="+mn-ea"/>
              </a:rPr>
              <a:t> 합성 및 희석 공간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51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334564"/>
            <a:ext cx="8401051" cy="66402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3-2. SW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상세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68B3E-C468-434D-8DBA-784A4F96CE79}" type="slidenum"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</a:t>
            </a:fld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7594" y="1047387"/>
            <a:ext cx="8670471" cy="41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/>
              <a:t>아두이노</a:t>
            </a:r>
            <a:r>
              <a:rPr lang="ko-KR" altLang="en-US" sz="1600" b="1" dirty="0"/>
              <a:t> 코딩을 통한 손쉬운 작업환경 조성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43" y="1586596"/>
            <a:ext cx="3510021" cy="42953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3" y="1586596"/>
            <a:ext cx="4129957" cy="248412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609605" y="2766060"/>
            <a:ext cx="4107175" cy="868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2072640" y="3855720"/>
            <a:ext cx="1196340" cy="4953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5820" y="4335780"/>
            <a:ext cx="363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LED</a:t>
            </a:r>
            <a:r>
              <a:rPr lang="ko-KR" altLang="en-US" dirty="0"/>
              <a:t>를 제외한 모든 모듈은 </a:t>
            </a:r>
            <a:endParaRPr lang="en-US" altLang="ko-KR" dirty="0"/>
          </a:p>
          <a:p>
            <a:pPr algn="ctr"/>
            <a:r>
              <a:rPr lang="en-US" altLang="ko-KR" dirty="0" err="1"/>
              <a:t>Nomal</a:t>
            </a:r>
            <a:r>
              <a:rPr lang="en-US" altLang="ko-KR" dirty="0"/>
              <a:t> Open </a:t>
            </a:r>
            <a:r>
              <a:rPr lang="ko-KR" altLang="en-US" dirty="0"/>
              <a:t>상태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960620" y="1965960"/>
            <a:ext cx="3528060" cy="556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950720" y="3154680"/>
            <a:ext cx="121920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3268980" y="2330084"/>
            <a:ext cx="1821180" cy="894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5090160" y="2179320"/>
            <a:ext cx="3253740" cy="226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553200" y="2766060"/>
            <a:ext cx="252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9: </a:t>
            </a:r>
            <a:r>
              <a:rPr lang="ko-KR" altLang="en-US" sz="2000" dirty="0"/>
              <a:t>배양액 </a:t>
            </a:r>
            <a:r>
              <a:rPr lang="en-US" altLang="ko-KR" sz="2000" dirty="0"/>
              <a:t>A </a:t>
            </a:r>
            <a:r>
              <a:rPr lang="ko-KR" altLang="en-US" sz="2000" dirty="0"/>
              <a:t>배수관</a:t>
            </a:r>
            <a:endParaRPr lang="en-US" altLang="ko-KR" sz="2000" dirty="0"/>
          </a:p>
          <a:p>
            <a:r>
              <a:rPr lang="en-US" altLang="ko-KR" sz="2000" dirty="0"/>
              <a:t>4: </a:t>
            </a:r>
            <a:r>
              <a:rPr lang="ko-KR" altLang="en-US" sz="2000" dirty="0"/>
              <a:t>희석 급수관</a:t>
            </a:r>
            <a:endParaRPr lang="en-US" altLang="ko-KR" sz="2000" dirty="0"/>
          </a:p>
          <a:p>
            <a:r>
              <a:rPr lang="en-US" altLang="ko-KR" sz="2000" dirty="0"/>
              <a:t>2: </a:t>
            </a:r>
            <a:r>
              <a:rPr lang="ko-KR" altLang="en-US" sz="2000" dirty="0"/>
              <a:t>워터 펌프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890260" y="4658945"/>
            <a:ext cx="5105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5882640" y="4777055"/>
            <a:ext cx="533400" cy="434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5013960" y="4540835"/>
            <a:ext cx="2208636" cy="788688"/>
            <a:chOff x="5013960" y="4540835"/>
            <a:chExt cx="2208636" cy="788688"/>
          </a:xfrm>
        </p:grpSpPr>
        <p:sp>
          <p:nvSpPr>
            <p:cNvPr id="29" name="타원 28"/>
            <p:cNvSpPr/>
            <p:nvPr/>
          </p:nvSpPr>
          <p:spPr>
            <a:xfrm>
              <a:off x="5013960" y="4540835"/>
              <a:ext cx="754380" cy="236220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5044357" y="5093303"/>
              <a:ext cx="754380" cy="236220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47849" y="4540835"/>
              <a:ext cx="774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190</a:t>
              </a:r>
              <a:r>
                <a:rPr lang="ko-KR" altLang="en-US" dirty="0"/>
                <a:t>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7" grpId="0" animBg="1"/>
      <p:bldP spid="28" grpId="0"/>
    </p:bld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2303</TotalTime>
  <Words>1223</Words>
  <Application>Microsoft Office PowerPoint</Application>
  <PresentationFormat>화면 슬라이드 쇼(4:3)</PresentationFormat>
  <Paragraphs>300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HY그래픽M</vt:lpstr>
      <vt:lpstr>HY헤드라인M</vt:lpstr>
      <vt:lpstr>맑은 고딕</vt:lpstr>
      <vt:lpstr>함초롬돋움</vt:lpstr>
      <vt:lpstr>Arial</vt:lpstr>
      <vt:lpstr>Calibri</vt:lpstr>
      <vt:lpstr>Trebuchet MS</vt:lpstr>
      <vt:lpstr>Wingdings 3</vt:lpstr>
      <vt:lpstr>패싯</vt:lpstr>
      <vt:lpstr>지능형 홈 플랜트(Home Plant)</vt:lpstr>
      <vt:lpstr>차례</vt:lpstr>
      <vt:lpstr>1. 제작 배경</vt:lpstr>
      <vt:lpstr>2. 시장 분석 및 유사 제품</vt:lpstr>
      <vt:lpstr>2. 시장 분석 및 유사 제품</vt:lpstr>
      <vt:lpstr>3. 홈 플랜트 작품의 특징</vt:lpstr>
      <vt:lpstr>3-1. HW 상세</vt:lpstr>
      <vt:lpstr>3-1. HW 상세-기타</vt:lpstr>
      <vt:lpstr>3-2. SW 상세</vt:lpstr>
      <vt:lpstr>3-2. SW 상세</vt:lpstr>
      <vt:lpstr>3-2. SW 상세</vt:lpstr>
      <vt:lpstr>3-2. SW 상세</vt:lpstr>
      <vt:lpstr>4. 식물 재배 프로세스</vt:lpstr>
      <vt:lpstr>5. 식물성장 R&amp;D</vt:lpstr>
      <vt:lpstr>5. 식물성장 R&amp;D</vt:lpstr>
      <vt:lpstr>6. 응용 분야</vt:lpstr>
      <vt:lpstr>7. 향후 개발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가정용 식물 재배를 위한 스마트팜 제품 및 시스템 개발</dc:title>
  <dc:creator>Windows 사용자</dc:creator>
  <cp:lastModifiedBy>이현석</cp:lastModifiedBy>
  <cp:revision>335</cp:revision>
  <cp:lastPrinted>2018-10-25T16:09:18Z</cp:lastPrinted>
  <dcterms:created xsi:type="dcterms:W3CDTF">2018-08-16T14:31:32Z</dcterms:created>
  <dcterms:modified xsi:type="dcterms:W3CDTF">2020-03-25T07:46:37Z</dcterms:modified>
</cp:coreProperties>
</file>